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7" r:id="rId3"/>
    <p:sldId id="260" r:id="rId4"/>
    <p:sldId id="261" r:id="rId5"/>
    <p:sldId id="262" r:id="rId6"/>
    <p:sldId id="263" r:id="rId7"/>
    <p:sldId id="300" r:id="rId8"/>
    <p:sldId id="264" r:id="rId9"/>
    <p:sldId id="267" r:id="rId10"/>
    <p:sldId id="268" r:id="rId11"/>
    <p:sldId id="266" r:id="rId12"/>
    <p:sldId id="269" r:id="rId13"/>
    <p:sldId id="270" r:id="rId14"/>
    <p:sldId id="281" r:id="rId15"/>
    <p:sldId id="294" r:id="rId16"/>
    <p:sldId id="282" r:id="rId17"/>
    <p:sldId id="283" r:id="rId18"/>
    <p:sldId id="284" r:id="rId19"/>
    <p:sldId id="285" r:id="rId20"/>
    <p:sldId id="287" r:id="rId21"/>
    <p:sldId id="288" r:id="rId22"/>
    <p:sldId id="289" r:id="rId23"/>
    <p:sldId id="290" r:id="rId24"/>
    <p:sldId id="291" r:id="rId25"/>
    <p:sldId id="292" r:id="rId26"/>
    <p:sldId id="295" r:id="rId27"/>
    <p:sldId id="296" r:id="rId28"/>
    <p:sldId id="297" r:id="rId29"/>
    <p:sldId id="298" r:id="rId30"/>
    <p:sldId id="299" r:id="rId31"/>
    <p:sldId id="279" r:id="rId32"/>
    <p:sldId id="280" r:id="rId33"/>
    <p:sldId id="25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7600B-85C4-4FEE-8817-E82E77AB7404}" v="13" dt="2022-05-28T01:58:10.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ilendhar Bolishetti" userId="d8e0f77ec18ea2ef" providerId="LiveId" clId="{6BA7600B-85C4-4FEE-8817-E82E77AB7404}"/>
    <pc:docChg chg="undo custSel addSld delSld modSld sldOrd">
      <pc:chgData name="Shailendhar Bolishetti" userId="d8e0f77ec18ea2ef" providerId="LiveId" clId="{6BA7600B-85C4-4FEE-8817-E82E77AB7404}" dt="2022-05-28T01:58:22.195" v="969"/>
      <pc:docMkLst>
        <pc:docMk/>
      </pc:docMkLst>
      <pc:sldChg chg="modSp mod">
        <pc:chgData name="Shailendhar Bolishetti" userId="d8e0f77ec18ea2ef" providerId="LiveId" clId="{6BA7600B-85C4-4FEE-8817-E82E77AB7404}" dt="2022-05-27T16:55:31.126" v="439"/>
        <pc:sldMkLst>
          <pc:docMk/>
          <pc:sldMk cId="236886250" sldId="257"/>
        </pc:sldMkLst>
        <pc:spChg chg="mod">
          <ac:chgData name="Shailendhar Bolishetti" userId="d8e0f77ec18ea2ef" providerId="LiveId" clId="{6BA7600B-85C4-4FEE-8817-E82E77AB7404}" dt="2022-05-27T16:55:31.126" v="439"/>
          <ac:spMkLst>
            <pc:docMk/>
            <pc:sldMk cId="236886250" sldId="257"/>
            <ac:spMk id="3" creationId="{25B7F35D-E86C-469C-B269-89CA59D0A75E}"/>
          </ac:spMkLst>
        </pc:spChg>
      </pc:sldChg>
      <pc:sldChg chg="modSp mod">
        <pc:chgData name="Shailendhar Bolishetti" userId="d8e0f77ec18ea2ef" providerId="LiveId" clId="{6BA7600B-85C4-4FEE-8817-E82E77AB7404}" dt="2022-05-27T16:55:50.062" v="441"/>
        <pc:sldMkLst>
          <pc:docMk/>
          <pc:sldMk cId="2720307402" sldId="260"/>
        </pc:sldMkLst>
        <pc:spChg chg="mod">
          <ac:chgData name="Shailendhar Bolishetti" userId="d8e0f77ec18ea2ef" providerId="LiveId" clId="{6BA7600B-85C4-4FEE-8817-E82E77AB7404}" dt="2022-05-27T16:55:50.062" v="441"/>
          <ac:spMkLst>
            <pc:docMk/>
            <pc:sldMk cId="2720307402" sldId="260"/>
            <ac:spMk id="3" creationId="{25B7F35D-E86C-469C-B269-89CA59D0A75E}"/>
          </ac:spMkLst>
        </pc:spChg>
      </pc:sldChg>
      <pc:sldChg chg="modSp mod">
        <pc:chgData name="Shailendhar Bolishetti" userId="d8e0f77ec18ea2ef" providerId="LiveId" clId="{6BA7600B-85C4-4FEE-8817-E82E77AB7404}" dt="2022-05-27T16:57:08.943" v="448" actId="20577"/>
        <pc:sldMkLst>
          <pc:docMk/>
          <pc:sldMk cId="3467848583" sldId="261"/>
        </pc:sldMkLst>
        <pc:spChg chg="mod">
          <ac:chgData name="Shailendhar Bolishetti" userId="d8e0f77ec18ea2ef" providerId="LiveId" clId="{6BA7600B-85C4-4FEE-8817-E82E77AB7404}" dt="2022-05-27T16:57:08.943" v="448" actId="20577"/>
          <ac:spMkLst>
            <pc:docMk/>
            <pc:sldMk cId="3467848583" sldId="261"/>
            <ac:spMk id="3" creationId="{25B7F35D-E86C-469C-B269-89CA59D0A75E}"/>
          </ac:spMkLst>
        </pc:spChg>
      </pc:sldChg>
      <pc:sldChg chg="modSp mod">
        <pc:chgData name="Shailendhar Bolishetti" userId="d8e0f77ec18ea2ef" providerId="LiveId" clId="{6BA7600B-85C4-4FEE-8817-E82E77AB7404}" dt="2022-05-27T16:59:44.600" v="582" actId="20577"/>
        <pc:sldMkLst>
          <pc:docMk/>
          <pc:sldMk cId="2736088644" sldId="263"/>
        </pc:sldMkLst>
        <pc:spChg chg="mod">
          <ac:chgData name="Shailendhar Bolishetti" userId="d8e0f77ec18ea2ef" providerId="LiveId" clId="{6BA7600B-85C4-4FEE-8817-E82E77AB7404}" dt="2022-05-27T16:58:49.964" v="552" actId="20577"/>
          <ac:spMkLst>
            <pc:docMk/>
            <pc:sldMk cId="2736088644" sldId="263"/>
            <ac:spMk id="7" creationId="{B36F2EDA-E2FC-4181-868F-3E788D2E345B}"/>
          </ac:spMkLst>
        </pc:spChg>
        <pc:spChg chg="mod">
          <ac:chgData name="Shailendhar Bolishetti" userId="d8e0f77ec18ea2ef" providerId="LiveId" clId="{6BA7600B-85C4-4FEE-8817-E82E77AB7404}" dt="2022-05-27T16:59:44.600" v="582" actId="20577"/>
          <ac:spMkLst>
            <pc:docMk/>
            <pc:sldMk cId="2736088644" sldId="263"/>
            <ac:spMk id="14" creationId="{9D825F5F-8D6F-450A-B5AA-A933D982F25C}"/>
          </ac:spMkLst>
        </pc:spChg>
      </pc:sldChg>
      <pc:sldChg chg="modSp mod">
        <pc:chgData name="Shailendhar Bolishetti" userId="d8e0f77ec18ea2ef" providerId="LiveId" clId="{6BA7600B-85C4-4FEE-8817-E82E77AB7404}" dt="2022-05-27T17:00:21.405" v="604" actId="20577"/>
        <pc:sldMkLst>
          <pc:docMk/>
          <pc:sldMk cId="202840250" sldId="264"/>
        </pc:sldMkLst>
        <pc:spChg chg="mod">
          <ac:chgData name="Shailendhar Bolishetti" userId="d8e0f77ec18ea2ef" providerId="LiveId" clId="{6BA7600B-85C4-4FEE-8817-E82E77AB7404}" dt="2022-05-27T17:00:21.405" v="604" actId="20577"/>
          <ac:spMkLst>
            <pc:docMk/>
            <pc:sldMk cId="202840250" sldId="264"/>
            <ac:spMk id="20" creationId="{BBCBF3FF-0457-485F-A2DB-E10ACFA8F7C4}"/>
          </ac:spMkLst>
        </pc:spChg>
      </pc:sldChg>
      <pc:sldChg chg="modSp mod">
        <pc:chgData name="Shailendhar Bolishetti" userId="d8e0f77ec18ea2ef" providerId="LiveId" clId="{6BA7600B-85C4-4FEE-8817-E82E77AB7404}" dt="2022-05-27T16:54:07.269" v="433" actId="20577"/>
        <pc:sldMkLst>
          <pc:docMk/>
          <pc:sldMk cId="703980574" sldId="265"/>
        </pc:sldMkLst>
        <pc:spChg chg="mod">
          <ac:chgData name="Shailendhar Bolishetti" userId="d8e0f77ec18ea2ef" providerId="LiveId" clId="{6BA7600B-85C4-4FEE-8817-E82E77AB7404}" dt="2022-05-27T16:54:07.269" v="433" actId="20577"/>
          <ac:spMkLst>
            <pc:docMk/>
            <pc:sldMk cId="703980574" sldId="265"/>
            <ac:spMk id="5" creationId="{5C9627C7-2896-4B41-AFB3-B8BEF04635E4}"/>
          </ac:spMkLst>
        </pc:spChg>
      </pc:sldChg>
      <pc:sldChg chg="ord">
        <pc:chgData name="Shailendhar Bolishetti" userId="d8e0f77ec18ea2ef" providerId="LiveId" clId="{6BA7600B-85C4-4FEE-8817-E82E77AB7404}" dt="2022-05-28T01:58:22.195" v="969"/>
        <pc:sldMkLst>
          <pc:docMk/>
          <pc:sldMk cId="4222681551" sldId="266"/>
        </pc:sldMkLst>
      </pc:sldChg>
      <pc:sldChg chg="addSp delSp modSp mod">
        <pc:chgData name="Shailendhar Bolishetti" userId="d8e0f77ec18ea2ef" providerId="LiveId" clId="{6BA7600B-85C4-4FEE-8817-E82E77AB7404}" dt="2022-05-28T01:58:15.376" v="967" actId="1076"/>
        <pc:sldMkLst>
          <pc:docMk/>
          <pc:sldMk cId="4265119360" sldId="268"/>
        </pc:sldMkLst>
        <pc:spChg chg="add mod">
          <ac:chgData name="Shailendhar Bolishetti" userId="d8e0f77ec18ea2ef" providerId="LiveId" clId="{6BA7600B-85C4-4FEE-8817-E82E77AB7404}" dt="2022-05-28T01:57:31.083" v="963" actId="14100"/>
          <ac:spMkLst>
            <pc:docMk/>
            <pc:sldMk cId="4265119360" sldId="268"/>
            <ac:spMk id="3" creationId="{EEFD70E0-4DA3-31BC-35CA-B6A011303058}"/>
          </ac:spMkLst>
        </pc:spChg>
        <pc:spChg chg="add del">
          <ac:chgData name="Shailendhar Bolishetti" userId="d8e0f77ec18ea2ef" providerId="LiveId" clId="{6BA7600B-85C4-4FEE-8817-E82E77AB7404}" dt="2022-05-28T01:57:38.614" v="965" actId="478"/>
          <ac:spMkLst>
            <pc:docMk/>
            <pc:sldMk cId="4265119360" sldId="268"/>
            <ac:spMk id="7" creationId="{8A7E3704-1126-737C-8791-5DD5835E2EE1}"/>
          </ac:spMkLst>
        </pc:spChg>
        <pc:picChg chg="del">
          <ac:chgData name="Shailendhar Bolishetti" userId="d8e0f77ec18ea2ef" providerId="LiveId" clId="{6BA7600B-85C4-4FEE-8817-E82E77AB7404}" dt="2022-05-28T01:57:10.225" v="961" actId="478"/>
          <ac:picMkLst>
            <pc:docMk/>
            <pc:sldMk cId="4265119360" sldId="268"/>
            <ac:picMk id="6" creationId="{04B00521-5748-48DB-BC52-13A16DBD386E}"/>
          </ac:picMkLst>
        </pc:picChg>
        <pc:picChg chg="add mod">
          <ac:chgData name="Shailendhar Bolishetti" userId="d8e0f77ec18ea2ef" providerId="LiveId" clId="{6BA7600B-85C4-4FEE-8817-E82E77AB7404}" dt="2022-05-28T01:58:15.376" v="967" actId="1076"/>
          <ac:picMkLst>
            <pc:docMk/>
            <pc:sldMk cId="4265119360" sldId="268"/>
            <ac:picMk id="9" creationId="{995A8B30-16ED-8E4F-2ADD-2639E92FD975}"/>
          </ac:picMkLst>
        </pc:picChg>
      </pc:sldChg>
      <pc:sldChg chg="modSp del mod">
        <pc:chgData name="Shailendhar Bolishetti" userId="d8e0f77ec18ea2ef" providerId="LiveId" clId="{6BA7600B-85C4-4FEE-8817-E82E77AB7404}" dt="2022-05-27T16:36:48.774" v="315" actId="2696"/>
        <pc:sldMkLst>
          <pc:docMk/>
          <pc:sldMk cId="3581613543" sldId="271"/>
        </pc:sldMkLst>
        <pc:picChg chg="mod">
          <ac:chgData name="Shailendhar Bolishetti" userId="d8e0f77ec18ea2ef" providerId="LiveId" clId="{6BA7600B-85C4-4FEE-8817-E82E77AB7404}" dt="2022-05-27T16:06:16.023" v="0" actId="1076"/>
          <ac:picMkLst>
            <pc:docMk/>
            <pc:sldMk cId="3581613543" sldId="271"/>
            <ac:picMk id="7" creationId="{7D8BAFEE-697B-4591-AFBD-512DE4D1C559}"/>
          </ac:picMkLst>
        </pc:picChg>
      </pc:sldChg>
      <pc:sldChg chg="del">
        <pc:chgData name="Shailendhar Bolishetti" userId="d8e0f77ec18ea2ef" providerId="LiveId" clId="{6BA7600B-85C4-4FEE-8817-E82E77AB7404}" dt="2022-05-27T16:36:48.774" v="315" actId="2696"/>
        <pc:sldMkLst>
          <pc:docMk/>
          <pc:sldMk cId="524994004" sldId="272"/>
        </pc:sldMkLst>
      </pc:sldChg>
      <pc:sldChg chg="del">
        <pc:chgData name="Shailendhar Bolishetti" userId="d8e0f77ec18ea2ef" providerId="LiveId" clId="{6BA7600B-85C4-4FEE-8817-E82E77AB7404}" dt="2022-05-27T16:36:48.774" v="315" actId="2696"/>
        <pc:sldMkLst>
          <pc:docMk/>
          <pc:sldMk cId="1987663507" sldId="273"/>
        </pc:sldMkLst>
      </pc:sldChg>
      <pc:sldChg chg="del">
        <pc:chgData name="Shailendhar Bolishetti" userId="d8e0f77ec18ea2ef" providerId="LiveId" clId="{6BA7600B-85C4-4FEE-8817-E82E77AB7404}" dt="2022-05-27T16:36:48.774" v="315" actId="2696"/>
        <pc:sldMkLst>
          <pc:docMk/>
          <pc:sldMk cId="1582992601" sldId="274"/>
        </pc:sldMkLst>
      </pc:sldChg>
      <pc:sldChg chg="del">
        <pc:chgData name="Shailendhar Bolishetti" userId="d8e0f77ec18ea2ef" providerId="LiveId" clId="{6BA7600B-85C4-4FEE-8817-E82E77AB7404}" dt="2022-05-27T16:36:48.774" v="315" actId="2696"/>
        <pc:sldMkLst>
          <pc:docMk/>
          <pc:sldMk cId="1276325243" sldId="275"/>
        </pc:sldMkLst>
      </pc:sldChg>
      <pc:sldChg chg="del">
        <pc:chgData name="Shailendhar Bolishetti" userId="d8e0f77ec18ea2ef" providerId="LiveId" clId="{6BA7600B-85C4-4FEE-8817-E82E77AB7404}" dt="2022-05-27T16:36:48.774" v="315" actId="2696"/>
        <pc:sldMkLst>
          <pc:docMk/>
          <pc:sldMk cId="3528849542" sldId="276"/>
        </pc:sldMkLst>
      </pc:sldChg>
      <pc:sldChg chg="del">
        <pc:chgData name="Shailendhar Bolishetti" userId="d8e0f77ec18ea2ef" providerId="LiveId" clId="{6BA7600B-85C4-4FEE-8817-E82E77AB7404}" dt="2022-05-27T16:36:48.774" v="315" actId="2696"/>
        <pc:sldMkLst>
          <pc:docMk/>
          <pc:sldMk cId="3997806383" sldId="277"/>
        </pc:sldMkLst>
      </pc:sldChg>
      <pc:sldChg chg="del">
        <pc:chgData name="Shailendhar Bolishetti" userId="d8e0f77ec18ea2ef" providerId="LiveId" clId="{6BA7600B-85C4-4FEE-8817-E82E77AB7404}" dt="2022-05-27T16:36:48.774" v="315" actId="2696"/>
        <pc:sldMkLst>
          <pc:docMk/>
          <pc:sldMk cId="364646301" sldId="278"/>
        </pc:sldMkLst>
      </pc:sldChg>
      <pc:sldChg chg="modSp mod">
        <pc:chgData name="Shailendhar Bolishetti" userId="d8e0f77ec18ea2ef" providerId="LiveId" clId="{6BA7600B-85C4-4FEE-8817-E82E77AB7404}" dt="2022-05-27T17:05:15.420" v="823" actId="20577"/>
        <pc:sldMkLst>
          <pc:docMk/>
          <pc:sldMk cId="1791813225" sldId="279"/>
        </pc:sldMkLst>
        <pc:spChg chg="mod">
          <ac:chgData name="Shailendhar Bolishetti" userId="d8e0f77ec18ea2ef" providerId="LiveId" clId="{6BA7600B-85C4-4FEE-8817-E82E77AB7404}" dt="2022-05-27T17:05:15.420" v="823" actId="20577"/>
          <ac:spMkLst>
            <pc:docMk/>
            <pc:sldMk cId="1791813225" sldId="279"/>
            <ac:spMk id="6" creationId="{72770709-C1A8-4A31-86FE-F889BDBCE5D2}"/>
          </ac:spMkLst>
        </pc:spChg>
      </pc:sldChg>
      <pc:sldChg chg="addSp delSp modSp add mod ord">
        <pc:chgData name="Shailendhar Bolishetti" userId="d8e0f77ec18ea2ef" providerId="LiveId" clId="{6BA7600B-85C4-4FEE-8817-E82E77AB7404}" dt="2022-05-27T16:12:57.070" v="75" actId="14100"/>
        <pc:sldMkLst>
          <pc:docMk/>
          <pc:sldMk cId="2828238978" sldId="281"/>
        </pc:sldMkLst>
        <pc:spChg chg="del mod">
          <ac:chgData name="Shailendhar Bolishetti" userId="d8e0f77ec18ea2ef" providerId="LiveId" clId="{6BA7600B-85C4-4FEE-8817-E82E77AB7404}" dt="2022-05-27T16:08:29.330" v="34" actId="478"/>
          <ac:spMkLst>
            <pc:docMk/>
            <pc:sldMk cId="2828238978" sldId="281"/>
            <ac:spMk id="2" creationId="{57CBDD5E-34C6-4616-8F1D-EFBB2CE1428A}"/>
          </ac:spMkLst>
        </pc:spChg>
        <pc:spChg chg="add del mod">
          <ac:chgData name="Shailendhar Bolishetti" userId="d8e0f77ec18ea2ef" providerId="LiveId" clId="{6BA7600B-85C4-4FEE-8817-E82E77AB7404}" dt="2022-05-27T16:09:20.464" v="44" actId="478"/>
          <ac:spMkLst>
            <pc:docMk/>
            <pc:sldMk cId="2828238978" sldId="281"/>
            <ac:spMk id="3" creationId="{80891536-A305-7F0D-96EA-8C23656956F1}"/>
          </ac:spMkLst>
        </pc:spChg>
        <pc:spChg chg="add del mod">
          <ac:chgData name="Shailendhar Bolishetti" userId="d8e0f77ec18ea2ef" providerId="LiveId" clId="{6BA7600B-85C4-4FEE-8817-E82E77AB7404}" dt="2022-05-27T16:12:33.430" v="71" actId="14100"/>
          <ac:spMkLst>
            <pc:docMk/>
            <pc:sldMk cId="2828238978" sldId="281"/>
            <ac:spMk id="4" creationId="{26B9ACAF-F56E-4CB4-B8B9-3FCA857480DF}"/>
          </ac:spMkLst>
        </pc:spChg>
        <pc:spChg chg="del mod">
          <ac:chgData name="Shailendhar Bolishetti" userId="d8e0f77ec18ea2ef" providerId="LiveId" clId="{6BA7600B-85C4-4FEE-8817-E82E77AB7404}" dt="2022-05-27T16:07:46.723" v="17"/>
          <ac:spMkLst>
            <pc:docMk/>
            <pc:sldMk cId="2828238978" sldId="281"/>
            <ac:spMk id="5" creationId="{FDEA868A-9230-45C5-BF9B-623A86B25AAA}"/>
          </ac:spMkLst>
        </pc:spChg>
        <pc:spChg chg="add mod">
          <ac:chgData name="Shailendhar Bolishetti" userId="d8e0f77ec18ea2ef" providerId="LiveId" clId="{6BA7600B-85C4-4FEE-8817-E82E77AB7404}" dt="2022-05-27T16:12:39.187" v="72" actId="1076"/>
          <ac:spMkLst>
            <pc:docMk/>
            <pc:sldMk cId="2828238978" sldId="281"/>
            <ac:spMk id="6" creationId="{0CD88881-7577-8992-1F04-DDE4A2E9CAC1}"/>
          </ac:spMkLst>
        </pc:spChg>
        <pc:picChg chg="del">
          <ac:chgData name="Shailendhar Bolishetti" userId="d8e0f77ec18ea2ef" providerId="LiveId" clId="{6BA7600B-85C4-4FEE-8817-E82E77AB7404}" dt="2022-05-27T16:11:28.978" v="66" actId="478"/>
          <ac:picMkLst>
            <pc:docMk/>
            <pc:sldMk cId="2828238978" sldId="281"/>
            <ac:picMk id="7" creationId="{A1229DA7-C779-46B7-8ADF-3C1AD27D7447}"/>
          </ac:picMkLst>
        </pc:picChg>
        <pc:picChg chg="del">
          <ac:chgData name="Shailendhar Bolishetti" userId="d8e0f77ec18ea2ef" providerId="LiveId" clId="{6BA7600B-85C4-4FEE-8817-E82E77AB7404}" dt="2022-05-27T16:11:30.101" v="67" actId="478"/>
          <ac:picMkLst>
            <pc:docMk/>
            <pc:sldMk cId="2828238978" sldId="281"/>
            <ac:picMk id="9" creationId="{CC72675E-4D92-4097-B47D-525DDCF876D1}"/>
          </ac:picMkLst>
        </pc:picChg>
        <pc:picChg chg="add mod">
          <ac:chgData name="Shailendhar Bolishetti" userId="d8e0f77ec18ea2ef" providerId="LiveId" clId="{6BA7600B-85C4-4FEE-8817-E82E77AB7404}" dt="2022-05-27T16:12:57.070" v="75" actId="14100"/>
          <ac:picMkLst>
            <pc:docMk/>
            <pc:sldMk cId="2828238978" sldId="281"/>
            <ac:picMk id="10" creationId="{2D558880-4411-000F-9C0A-467FFD27A8DC}"/>
          </ac:picMkLst>
        </pc:picChg>
      </pc:sldChg>
      <pc:sldChg chg="addSp delSp modSp add mod">
        <pc:chgData name="Shailendhar Bolishetti" userId="d8e0f77ec18ea2ef" providerId="LiveId" clId="{6BA7600B-85C4-4FEE-8817-E82E77AB7404}" dt="2022-05-27T16:14:00.996" v="86" actId="20577"/>
        <pc:sldMkLst>
          <pc:docMk/>
          <pc:sldMk cId="2827845735" sldId="282"/>
        </pc:sldMkLst>
        <pc:spChg chg="mod">
          <ac:chgData name="Shailendhar Bolishetti" userId="d8e0f77ec18ea2ef" providerId="LiveId" clId="{6BA7600B-85C4-4FEE-8817-E82E77AB7404}" dt="2022-05-27T16:14:00.996" v="86" actId="20577"/>
          <ac:spMkLst>
            <pc:docMk/>
            <pc:sldMk cId="2827845735" sldId="282"/>
            <ac:spMk id="6" creationId="{0CD88881-7577-8992-1F04-DDE4A2E9CAC1}"/>
          </ac:spMkLst>
        </pc:spChg>
        <pc:picChg chg="add mod">
          <ac:chgData name="Shailendhar Bolishetti" userId="d8e0f77ec18ea2ef" providerId="LiveId" clId="{6BA7600B-85C4-4FEE-8817-E82E77AB7404}" dt="2022-05-27T16:13:42.865" v="79" actId="1076"/>
          <ac:picMkLst>
            <pc:docMk/>
            <pc:sldMk cId="2827845735" sldId="282"/>
            <ac:picMk id="3" creationId="{E2BA9E92-C7E9-7BC9-6028-F691523E4C0E}"/>
          </ac:picMkLst>
        </pc:picChg>
        <pc:picChg chg="del">
          <ac:chgData name="Shailendhar Bolishetti" userId="d8e0f77ec18ea2ef" providerId="LiveId" clId="{6BA7600B-85C4-4FEE-8817-E82E77AB7404}" dt="2022-05-27T16:13:06.161" v="77" actId="478"/>
          <ac:picMkLst>
            <pc:docMk/>
            <pc:sldMk cId="2827845735" sldId="282"/>
            <ac:picMk id="10" creationId="{2D558880-4411-000F-9C0A-467FFD27A8DC}"/>
          </ac:picMkLst>
        </pc:picChg>
      </pc:sldChg>
      <pc:sldChg chg="addSp delSp modSp add mod">
        <pc:chgData name="Shailendhar Bolishetti" userId="d8e0f77ec18ea2ef" providerId="LiveId" clId="{6BA7600B-85C4-4FEE-8817-E82E77AB7404}" dt="2022-05-27T16:22:26.403" v="181" actId="20577"/>
        <pc:sldMkLst>
          <pc:docMk/>
          <pc:sldMk cId="553567361" sldId="283"/>
        </pc:sldMkLst>
        <pc:spChg chg="mod">
          <ac:chgData name="Shailendhar Bolishetti" userId="d8e0f77ec18ea2ef" providerId="LiveId" clId="{6BA7600B-85C4-4FEE-8817-E82E77AB7404}" dt="2022-05-27T16:22:26.403" v="181" actId="20577"/>
          <ac:spMkLst>
            <pc:docMk/>
            <pc:sldMk cId="553567361" sldId="283"/>
            <ac:spMk id="6" creationId="{0CD88881-7577-8992-1F04-DDE4A2E9CAC1}"/>
          </ac:spMkLst>
        </pc:spChg>
        <pc:picChg chg="del">
          <ac:chgData name="Shailendhar Bolishetti" userId="d8e0f77ec18ea2ef" providerId="LiveId" clId="{6BA7600B-85C4-4FEE-8817-E82E77AB7404}" dt="2022-05-27T16:13:55.314" v="81" actId="478"/>
          <ac:picMkLst>
            <pc:docMk/>
            <pc:sldMk cId="553567361" sldId="283"/>
            <ac:picMk id="3" creationId="{E2BA9E92-C7E9-7BC9-6028-F691523E4C0E}"/>
          </ac:picMkLst>
        </pc:picChg>
        <pc:picChg chg="add mod">
          <ac:chgData name="Shailendhar Bolishetti" userId="d8e0f77ec18ea2ef" providerId="LiveId" clId="{6BA7600B-85C4-4FEE-8817-E82E77AB7404}" dt="2022-05-27T16:14:25.984" v="88" actId="1076"/>
          <ac:picMkLst>
            <pc:docMk/>
            <pc:sldMk cId="553567361" sldId="283"/>
            <ac:picMk id="5" creationId="{9A15FD8D-37FF-F4DB-D58B-3B0C4819F5B3}"/>
          </ac:picMkLst>
        </pc:picChg>
      </pc:sldChg>
      <pc:sldChg chg="addSp delSp modSp add mod">
        <pc:chgData name="Shailendhar Bolishetti" userId="d8e0f77ec18ea2ef" providerId="LiveId" clId="{6BA7600B-85C4-4FEE-8817-E82E77AB7404}" dt="2022-05-27T16:15:33.489" v="125" actId="22"/>
        <pc:sldMkLst>
          <pc:docMk/>
          <pc:sldMk cId="1954934499" sldId="284"/>
        </pc:sldMkLst>
        <pc:spChg chg="mod">
          <ac:chgData name="Shailendhar Bolishetti" userId="d8e0f77ec18ea2ef" providerId="LiveId" clId="{6BA7600B-85C4-4FEE-8817-E82E77AB7404}" dt="2022-05-27T16:15:31.763" v="124" actId="20577"/>
          <ac:spMkLst>
            <pc:docMk/>
            <pc:sldMk cId="1954934499" sldId="284"/>
            <ac:spMk id="6" creationId="{0CD88881-7577-8992-1F04-DDE4A2E9CAC1}"/>
          </ac:spMkLst>
        </pc:spChg>
        <pc:picChg chg="add">
          <ac:chgData name="Shailendhar Bolishetti" userId="d8e0f77ec18ea2ef" providerId="LiveId" clId="{6BA7600B-85C4-4FEE-8817-E82E77AB7404}" dt="2022-05-27T16:15:33.489" v="125" actId="22"/>
          <ac:picMkLst>
            <pc:docMk/>
            <pc:sldMk cId="1954934499" sldId="284"/>
            <ac:picMk id="3" creationId="{F8B19DEA-11F1-893F-F7DA-926827AB094E}"/>
          </ac:picMkLst>
        </pc:picChg>
        <pc:picChg chg="del">
          <ac:chgData name="Shailendhar Bolishetti" userId="d8e0f77ec18ea2ef" providerId="LiveId" clId="{6BA7600B-85C4-4FEE-8817-E82E77AB7404}" dt="2022-05-27T16:14:37.736" v="101" actId="478"/>
          <ac:picMkLst>
            <pc:docMk/>
            <pc:sldMk cId="1954934499" sldId="284"/>
            <ac:picMk id="5" creationId="{9A15FD8D-37FF-F4DB-D58B-3B0C4819F5B3}"/>
          </ac:picMkLst>
        </pc:picChg>
      </pc:sldChg>
      <pc:sldChg chg="addSp delSp add mod">
        <pc:chgData name="Shailendhar Bolishetti" userId="d8e0f77ec18ea2ef" providerId="LiveId" clId="{6BA7600B-85C4-4FEE-8817-E82E77AB7404}" dt="2022-05-27T16:16:06.737" v="128" actId="22"/>
        <pc:sldMkLst>
          <pc:docMk/>
          <pc:sldMk cId="2282921731" sldId="285"/>
        </pc:sldMkLst>
        <pc:picChg chg="del">
          <ac:chgData name="Shailendhar Bolishetti" userId="d8e0f77ec18ea2ef" providerId="LiveId" clId="{6BA7600B-85C4-4FEE-8817-E82E77AB7404}" dt="2022-05-27T16:15:44.888" v="127" actId="478"/>
          <ac:picMkLst>
            <pc:docMk/>
            <pc:sldMk cId="2282921731" sldId="285"/>
            <ac:picMk id="3" creationId="{F8B19DEA-11F1-893F-F7DA-926827AB094E}"/>
          </ac:picMkLst>
        </pc:picChg>
        <pc:picChg chg="add">
          <ac:chgData name="Shailendhar Bolishetti" userId="d8e0f77ec18ea2ef" providerId="LiveId" clId="{6BA7600B-85C4-4FEE-8817-E82E77AB7404}" dt="2022-05-27T16:16:06.737" v="128" actId="22"/>
          <ac:picMkLst>
            <pc:docMk/>
            <pc:sldMk cId="2282921731" sldId="285"/>
            <ac:picMk id="5" creationId="{69B48A65-5426-7252-3295-F046A4C38ECB}"/>
          </ac:picMkLst>
        </pc:picChg>
      </pc:sldChg>
      <pc:sldChg chg="addSp delSp modSp add del mod">
        <pc:chgData name="Shailendhar Bolishetti" userId="d8e0f77ec18ea2ef" providerId="LiveId" clId="{6BA7600B-85C4-4FEE-8817-E82E77AB7404}" dt="2022-05-27T16:19:29.321" v="165" actId="2696"/>
        <pc:sldMkLst>
          <pc:docMk/>
          <pc:sldMk cId="3368447292" sldId="286"/>
        </pc:sldMkLst>
        <pc:spChg chg="del mod">
          <ac:chgData name="Shailendhar Bolishetti" userId="d8e0f77ec18ea2ef" providerId="LiveId" clId="{6BA7600B-85C4-4FEE-8817-E82E77AB7404}" dt="2022-05-27T16:18:20.215" v="136"/>
          <ac:spMkLst>
            <pc:docMk/>
            <pc:sldMk cId="3368447292" sldId="286"/>
            <ac:spMk id="6" creationId="{0CD88881-7577-8992-1F04-DDE4A2E9CAC1}"/>
          </ac:spMkLst>
        </pc:spChg>
        <pc:picChg chg="add mod">
          <ac:chgData name="Shailendhar Bolishetti" userId="d8e0f77ec18ea2ef" providerId="LiveId" clId="{6BA7600B-85C4-4FEE-8817-E82E77AB7404}" dt="2022-05-27T16:17:09.135" v="132" actId="1076"/>
          <ac:picMkLst>
            <pc:docMk/>
            <pc:sldMk cId="3368447292" sldId="286"/>
            <ac:picMk id="3" creationId="{81662777-211B-711A-AFF8-E6BA58041583}"/>
          </ac:picMkLst>
        </pc:picChg>
        <pc:picChg chg="del">
          <ac:chgData name="Shailendhar Bolishetti" userId="d8e0f77ec18ea2ef" providerId="LiveId" clId="{6BA7600B-85C4-4FEE-8817-E82E77AB7404}" dt="2022-05-27T16:16:14.012" v="130" actId="478"/>
          <ac:picMkLst>
            <pc:docMk/>
            <pc:sldMk cId="3368447292" sldId="286"/>
            <ac:picMk id="5" creationId="{69B48A65-5426-7252-3295-F046A4C38ECB}"/>
          </ac:picMkLst>
        </pc:picChg>
      </pc:sldChg>
      <pc:sldChg chg="addSp delSp modSp add mod">
        <pc:chgData name="Shailendhar Bolishetti" userId="d8e0f77ec18ea2ef" providerId="LiveId" clId="{6BA7600B-85C4-4FEE-8817-E82E77AB7404}" dt="2022-05-27T16:19:17.719" v="164" actId="14100"/>
        <pc:sldMkLst>
          <pc:docMk/>
          <pc:sldMk cId="927165646" sldId="287"/>
        </pc:sldMkLst>
        <pc:spChg chg="mod">
          <ac:chgData name="Shailendhar Bolishetti" userId="d8e0f77ec18ea2ef" providerId="LiveId" clId="{6BA7600B-85C4-4FEE-8817-E82E77AB7404}" dt="2022-05-27T16:19:00.566" v="161" actId="20577"/>
          <ac:spMkLst>
            <pc:docMk/>
            <pc:sldMk cId="927165646" sldId="287"/>
            <ac:spMk id="6" creationId="{0CD88881-7577-8992-1F04-DDE4A2E9CAC1}"/>
          </ac:spMkLst>
        </pc:spChg>
        <pc:picChg chg="del">
          <ac:chgData name="Shailendhar Bolishetti" userId="d8e0f77ec18ea2ef" providerId="LiveId" clId="{6BA7600B-85C4-4FEE-8817-E82E77AB7404}" dt="2022-05-27T16:19:02.546" v="162" actId="478"/>
          <ac:picMkLst>
            <pc:docMk/>
            <pc:sldMk cId="927165646" sldId="287"/>
            <ac:picMk id="5" creationId="{69B48A65-5426-7252-3295-F046A4C38ECB}"/>
          </ac:picMkLst>
        </pc:picChg>
        <pc:picChg chg="add mod">
          <ac:chgData name="Shailendhar Bolishetti" userId="d8e0f77ec18ea2ef" providerId="LiveId" clId="{6BA7600B-85C4-4FEE-8817-E82E77AB7404}" dt="2022-05-27T16:19:17.719" v="164" actId="14100"/>
          <ac:picMkLst>
            <pc:docMk/>
            <pc:sldMk cId="927165646" sldId="287"/>
            <ac:picMk id="7" creationId="{20782BF4-A7EF-B9A6-0E9A-7ED438196BAB}"/>
          </ac:picMkLst>
        </pc:picChg>
      </pc:sldChg>
      <pc:sldChg chg="delSp add del mod">
        <pc:chgData name="Shailendhar Bolishetti" userId="d8e0f77ec18ea2ef" providerId="LiveId" clId="{6BA7600B-85C4-4FEE-8817-E82E77AB7404}" dt="2022-05-27T16:18:33.719" v="139" actId="2696"/>
        <pc:sldMkLst>
          <pc:docMk/>
          <pc:sldMk cId="1906542492" sldId="287"/>
        </pc:sldMkLst>
        <pc:picChg chg="del">
          <ac:chgData name="Shailendhar Bolishetti" userId="d8e0f77ec18ea2ef" providerId="LiveId" clId="{6BA7600B-85C4-4FEE-8817-E82E77AB7404}" dt="2022-05-27T16:18:25.017" v="138" actId="478"/>
          <ac:picMkLst>
            <pc:docMk/>
            <pc:sldMk cId="1906542492" sldId="287"/>
            <ac:picMk id="3" creationId="{81662777-211B-711A-AFF8-E6BA58041583}"/>
          </ac:picMkLst>
        </pc:picChg>
      </pc:sldChg>
      <pc:sldChg chg="addSp delSp modSp add mod">
        <pc:chgData name="Shailendhar Bolishetti" userId="d8e0f77ec18ea2ef" providerId="LiveId" clId="{6BA7600B-85C4-4FEE-8817-E82E77AB7404}" dt="2022-05-27T16:23:20.073" v="189" actId="20577"/>
        <pc:sldMkLst>
          <pc:docMk/>
          <pc:sldMk cId="788641834" sldId="288"/>
        </pc:sldMkLst>
        <pc:spChg chg="mod">
          <ac:chgData name="Shailendhar Bolishetti" userId="d8e0f77ec18ea2ef" providerId="LiveId" clId="{6BA7600B-85C4-4FEE-8817-E82E77AB7404}" dt="2022-05-27T16:23:20.073" v="189" actId="20577"/>
          <ac:spMkLst>
            <pc:docMk/>
            <pc:sldMk cId="788641834" sldId="288"/>
            <ac:spMk id="6" creationId="{0CD88881-7577-8992-1F04-DDE4A2E9CAC1}"/>
          </ac:spMkLst>
        </pc:spChg>
        <pc:picChg chg="add mod">
          <ac:chgData name="Shailendhar Bolishetti" userId="d8e0f77ec18ea2ef" providerId="LiveId" clId="{6BA7600B-85C4-4FEE-8817-E82E77AB7404}" dt="2022-05-27T16:23:09.012" v="184" actId="14100"/>
          <ac:picMkLst>
            <pc:docMk/>
            <pc:sldMk cId="788641834" sldId="288"/>
            <ac:picMk id="3" creationId="{BFE32D1E-8518-F61B-131B-EA9097435161}"/>
          </ac:picMkLst>
        </pc:picChg>
        <pc:picChg chg="del">
          <ac:chgData name="Shailendhar Bolishetti" userId="d8e0f77ec18ea2ef" providerId="LiveId" clId="{6BA7600B-85C4-4FEE-8817-E82E77AB7404}" dt="2022-05-27T16:22:40.241" v="182" actId="478"/>
          <ac:picMkLst>
            <pc:docMk/>
            <pc:sldMk cId="788641834" sldId="288"/>
            <ac:picMk id="7" creationId="{20782BF4-A7EF-B9A6-0E9A-7ED438196BAB}"/>
          </ac:picMkLst>
        </pc:picChg>
      </pc:sldChg>
      <pc:sldChg chg="addSp delSp modSp add mod">
        <pc:chgData name="Shailendhar Bolishetti" userId="d8e0f77ec18ea2ef" providerId="LiveId" clId="{6BA7600B-85C4-4FEE-8817-E82E77AB7404}" dt="2022-05-27T16:26:50.202" v="205" actId="22"/>
        <pc:sldMkLst>
          <pc:docMk/>
          <pc:sldMk cId="3961727295" sldId="289"/>
        </pc:sldMkLst>
        <pc:spChg chg="mod">
          <ac:chgData name="Shailendhar Bolishetti" userId="d8e0f77ec18ea2ef" providerId="LiveId" clId="{6BA7600B-85C4-4FEE-8817-E82E77AB7404}" dt="2022-05-27T16:25:05.027" v="198" actId="20577"/>
          <ac:spMkLst>
            <pc:docMk/>
            <pc:sldMk cId="3961727295" sldId="289"/>
            <ac:spMk id="6" creationId="{0CD88881-7577-8992-1F04-DDE4A2E9CAC1}"/>
          </ac:spMkLst>
        </pc:spChg>
        <pc:picChg chg="del">
          <ac:chgData name="Shailendhar Bolishetti" userId="d8e0f77ec18ea2ef" providerId="LiveId" clId="{6BA7600B-85C4-4FEE-8817-E82E77AB7404}" dt="2022-05-27T16:24:55.272" v="190" actId="478"/>
          <ac:picMkLst>
            <pc:docMk/>
            <pc:sldMk cId="3961727295" sldId="289"/>
            <ac:picMk id="3" creationId="{BFE32D1E-8518-F61B-131B-EA9097435161}"/>
          </ac:picMkLst>
        </pc:picChg>
        <pc:picChg chg="add del mod">
          <ac:chgData name="Shailendhar Bolishetti" userId="d8e0f77ec18ea2ef" providerId="LiveId" clId="{6BA7600B-85C4-4FEE-8817-E82E77AB7404}" dt="2022-05-27T16:25:19.093" v="199" actId="478"/>
          <ac:picMkLst>
            <pc:docMk/>
            <pc:sldMk cId="3961727295" sldId="289"/>
            <ac:picMk id="5" creationId="{C4EB59F7-722A-4D97-27B0-4717CF8EDD11}"/>
          </ac:picMkLst>
        </pc:picChg>
        <pc:picChg chg="add del">
          <ac:chgData name="Shailendhar Bolishetti" userId="d8e0f77ec18ea2ef" providerId="LiveId" clId="{6BA7600B-85C4-4FEE-8817-E82E77AB7404}" dt="2022-05-27T16:25:22.236" v="201" actId="478"/>
          <ac:picMkLst>
            <pc:docMk/>
            <pc:sldMk cId="3961727295" sldId="289"/>
            <ac:picMk id="8" creationId="{B542B00D-7A96-2CDF-F9E8-0D21CFED39EB}"/>
          </ac:picMkLst>
        </pc:picChg>
        <pc:picChg chg="add">
          <ac:chgData name="Shailendhar Bolishetti" userId="d8e0f77ec18ea2ef" providerId="LiveId" clId="{6BA7600B-85C4-4FEE-8817-E82E77AB7404}" dt="2022-05-27T16:26:50.202" v="205" actId="22"/>
          <ac:picMkLst>
            <pc:docMk/>
            <pc:sldMk cId="3961727295" sldId="289"/>
            <ac:picMk id="10" creationId="{F4F0098E-33CC-C0A8-D1C2-EA8C0F6AA90A}"/>
          </ac:picMkLst>
        </pc:picChg>
      </pc:sldChg>
      <pc:sldChg chg="addSp modSp add mod">
        <pc:chgData name="Shailendhar Bolishetti" userId="d8e0f77ec18ea2ef" providerId="LiveId" clId="{6BA7600B-85C4-4FEE-8817-E82E77AB7404}" dt="2022-05-27T16:26:19.807" v="204" actId="14100"/>
        <pc:sldMkLst>
          <pc:docMk/>
          <pc:sldMk cId="2742548500" sldId="290"/>
        </pc:sldMkLst>
        <pc:picChg chg="add mod">
          <ac:chgData name="Shailendhar Bolishetti" userId="d8e0f77ec18ea2ef" providerId="LiveId" clId="{6BA7600B-85C4-4FEE-8817-E82E77AB7404}" dt="2022-05-27T16:26:19.807" v="204" actId="14100"/>
          <ac:picMkLst>
            <pc:docMk/>
            <pc:sldMk cId="2742548500" sldId="290"/>
            <ac:picMk id="3" creationId="{E358E98C-FC44-560B-8840-304E39A42429}"/>
          </ac:picMkLst>
        </pc:picChg>
      </pc:sldChg>
      <pc:sldChg chg="addSp delSp modSp add mod">
        <pc:chgData name="Shailendhar Bolishetti" userId="d8e0f77ec18ea2ef" providerId="LiveId" clId="{6BA7600B-85C4-4FEE-8817-E82E77AB7404}" dt="2022-05-27T16:27:42.274" v="218" actId="20577"/>
        <pc:sldMkLst>
          <pc:docMk/>
          <pc:sldMk cId="4155293153" sldId="291"/>
        </pc:sldMkLst>
        <pc:spChg chg="mod">
          <ac:chgData name="Shailendhar Bolishetti" userId="d8e0f77ec18ea2ef" providerId="LiveId" clId="{6BA7600B-85C4-4FEE-8817-E82E77AB7404}" dt="2022-05-27T16:27:42.274" v="218" actId="20577"/>
          <ac:spMkLst>
            <pc:docMk/>
            <pc:sldMk cId="4155293153" sldId="291"/>
            <ac:spMk id="6" creationId="{0CD88881-7577-8992-1F04-DDE4A2E9CAC1}"/>
          </ac:spMkLst>
        </pc:spChg>
        <pc:picChg chg="del">
          <ac:chgData name="Shailendhar Bolishetti" userId="d8e0f77ec18ea2ef" providerId="LiveId" clId="{6BA7600B-85C4-4FEE-8817-E82E77AB7404}" dt="2022-05-27T16:27:28.482" v="207" actId="478"/>
          <ac:picMkLst>
            <pc:docMk/>
            <pc:sldMk cId="4155293153" sldId="291"/>
            <ac:picMk id="3" creationId="{E358E98C-FC44-560B-8840-304E39A42429}"/>
          </ac:picMkLst>
        </pc:picChg>
        <pc:picChg chg="add mod">
          <ac:chgData name="Shailendhar Bolishetti" userId="d8e0f77ec18ea2ef" providerId="LiveId" clId="{6BA7600B-85C4-4FEE-8817-E82E77AB7404}" dt="2022-05-27T16:27:34.994" v="209" actId="14100"/>
          <ac:picMkLst>
            <pc:docMk/>
            <pc:sldMk cId="4155293153" sldId="291"/>
            <ac:picMk id="5" creationId="{C629CD2A-7285-A700-BCC7-1CDEF801F0CB}"/>
          </ac:picMkLst>
        </pc:picChg>
      </pc:sldChg>
      <pc:sldChg chg="addSp delSp modSp add mod">
        <pc:chgData name="Shailendhar Bolishetti" userId="d8e0f77ec18ea2ef" providerId="LiveId" clId="{6BA7600B-85C4-4FEE-8817-E82E77AB7404}" dt="2022-05-27T16:29:13.460" v="233" actId="22"/>
        <pc:sldMkLst>
          <pc:docMk/>
          <pc:sldMk cId="292705414" sldId="292"/>
        </pc:sldMkLst>
        <pc:spChg chg="mod">
          <ac:chgData name="Shailendhar Bolishetti" userId="d8e0f77ec18ea2ef" providerId="LiveId" clId="{6BA7600B-85C4-4FEE-8817-E82E77AB7404}" dt="2022-05-27T16:29:11.621" v="232" actId="20577"/>
          <ac:spMkLst>
            <pc:docMk/>
            <pc:sldMk cId="292705414" sldId="292"/>
            <ac:spMk id="6" creationId="{0CD88881-7577-8992-1F04-DDE4A2E9CAC1}"/>
          </ac:spMkLst>
        </pc:spChg>
        <pc:picChg chg="add">
          <ac:chgData name="Shailendhar Bolishetti" userId="d8e0f77ec18ea2ef" providerId="LiveId" clId="{6BA7600B-85C4-4FEE-8817-E82E77AB7404}" dt="2022-05-27T16:29:13.460" v="233" actId="22"/>
          <ac:picMkLst>
            <pc:docMk/>
            <pc:sldMk cId="292705414" sldId="292"/>
            <ac:picMk id="3" creationId="{0DC67ED6-AB15-3119-58C3-7D48535B3731}"/>
          </ac:picMkLst>
        </pc:picChg>
        <pc:picChg chg="del">
          <ac:chgData name="Shailendhar Bolishetti" userId="d8e0f77ec18ea2ef" providerId="LiveId" clId="{6BA7600B-85C4-4FEE-8817-E82E77AB7404}" dt="2022-05-27T16:27:48.136" v="220" actId="478"/>
          <ac:picMkLst>
            <pc:docMk/>
            <pc:sldMk cId="292705414" sldId="292"/>
            <ac:picMk id="5" creationId="{C629CD2A-7285-A700-BCC7-1CDEF801F0CB}"/>
          </ac:picMkLst>
        </pc:picChg>
      </pc:sldChg>
      <pc:sldChg chg="delSp modSp add del mod">
        <pc:chgData name="Shailendhar Bolishetti" userId="d8e0f77ec18ea2ef" providerId="LiveId" clId="{6BA7600B-85C4-4FEE-8817-E82E77AB7404}" dt="2022-05-27T16:33:15.935" v="254" actId="2696"/>
        <pc:sldMkLst>
          <pc:docMk/>
          <pc:sldMk cId="964592649" sldId="293"/>
        </pc:sldMkLst>
        <pc:spChg chg="del mod">
          <ac:chgData name="Shailendhar Bolishetti" userId="d8e0f77ec18ea2ef" providerId="LiveId" clId="{6BA7600B-85C4-4FEE-8817-E82E77AB7404}" dt="2022-05-27T16:32:09.009" v="238"/>
          <ac:spMkLst>
            <pc:docMk/>
            <pc:sldMk cId="964592649" sldId="293"/>
            <ac:spMk id="6" creationId="{0CD88881-7577-8992-1F04-DDE4A2E9CAC1}"/>
          </ac:spMkLst>
        </pc:spChg>
      </pc:sldChg>
      <pc:sldChg chg="addSp delSp modSp add mod">
        <pc:chgData name="Shailendhar Bolishetti" userId="d8e0f77ec18ea2ef" providerId="LiveId" clId="{6BA7600B-85C4-4FEE-8817-E82E77AB7404}" dt="2022-05-27T16:32:52.292" v="253" actId="20577"/>
        <pc:sldMkLst>
          <pc:docMk/>
          <pc:sldMk cId="3339362917" sldId="294"/>
        </pc:sldMkLst>
        <pc:spChg chg="mod">
          <ac:chgData name="Shailendhar Bolishetti" userId="d8e0f77ec18ea2ef" providerId="LiveId" clId="{6BA7600B-85C4-4FEE-8817-E82E77AB7404}" dt="2022-05-27T16:32:52.292" v="253" actId="20577"/>
          <ac:spMkLst>
            <pc:docMk/>
            <pc:sldMk cId="3339362917" sldId="294"/>
            <ac:spMk id="6" creationId="{0CD88881-7577-8992-1F04-DDE4A2E9CAC1}"/>
          </ac:spMkLst>
        </pc:spChg>
        <pc:picChg chg="add mod modCrop">
          <ac:chgData name="Shailendhar Bolishetti" userId="d8e0f77ec18ea2ef" providerId="LiveId" clId="{6BA7600B-85C4-4FEE-8817-E82E77AB7404}" dt="2022-05-27T16:32:46.002" v="243" actId="1076"/>
          <ac:picMkLst>
            <pc:docMk/>
            <pc:sldMk cId="3339362917" sldId="294"/>
            <ac:picMk id="3" creationId="{79620C9C-6E5E-CF3B-9A25-F02C391870F7}"/>
          </ac:picMkLst>
        </pc:picChg>
        <pc:picChg chg="del">
          <ac:chgData name="Shailendhar Bolishetti" userId="d8e0f77ec18ea2ef" providerId="LiveId" clId="{6BA7600B-85C4-4FEE-8817-E82E77AB7404}" dt="2022-05-27T16:32:23.502" v="240" actId="478"/>
          <ac:picMkLst>
            <pc:docMk/>
            <pc:sldMk cId="3339362917" sldId="294"/>
            <ac:picMk id="10" creationId="{2D558880-4411-000F-9C0A-467FFD27A8DC}"/>
          </ac:picMkLst>
        </pc:picChg>
      </pc:sldChg>
      <pc:sldChg chg="addSp delSp modSp add mod">
        <pc:chgData name="Shailendhar Bolishetti" userId="d8e0f77ec18ea2ef" providerId="LiveId" clId="{6BA7600B-85C4-4FEE-8817-E82E77AB7404}" dt="2022-05-27T16:35:19.725" v="280" actId="22"/>
        <pc:sldMkLst>
          <pc:docMk/>
          <pc:sldMk cId="684203151" sldId="295"/>
        </pc:sldMkLst>
        <pc:spChg chg="mod">
          <ac:chgData name="Shailendhar Bolishetti" userId="d8e0f77ec18ea2ef" providerId="LiveId" clId="{6BA7600B-85C4-4FEE-8817-E82E77AB7404}" dt="2022-05-27T16:35:16.776" v="278" actId="20577"/>
          <ac:spMkLst>
            <pc:docMk/>
            <pc:sldMk cId="684203151" sldId="295"/>
            <ac:spMk id="6" creationId="{0CD88881-7577-8992-1F04-DDE4A2E9CAC1}"/>
          </ac:spMkLst>
        </pc:spChg>
        <pc:picChg chg="del">
          <ac:chgData name="Shailendhar Bolishetti" userId="d8e0f77ec18ea2ef" providerId="LiveId" clId="{6BA7600B-85C4-4FEE-8817-E82E77AB7404}" dt="2022-05-27T16:35:18.577" v="279" actId="478"/>
          <ac:picMkLst>
            <pc:docMk/>
            <pc:sldMk cId="684203151" sldId="295"/>
            <ac:picMk id="3" creationId="{0DC67ED6-AB15-3119-58C3-7D48535B3731}"/>
          </ac:picMkLst>
        </pc:picChg>
        <pc:picChg chg="add">
          <ac:chgData name="Shailendhar Bolishetti" userId="d8e0f77ec18ea2ef" providerId="LiveId" clId="{6BA7600B-85C4-4FEE-8817-E82E77AB7404}" dt="2022-05-27T16:35:19.725" v="280" actId="22"/>
          <ac:picMkLst>
            <pc:docMk/>
            <pc:sldMk cId="684203151" sldId="295"/>
            <ac:picMk id="5" creationId="{A0D7FF80-03CC-F18C-FFB0-8D6668310223}"/>
          </ac:picMkLst>
        </pc:picChg>
      </pc:sldChg>
      <pc:sldChg chg="addSp delSp modSp add mod">
        <pc:chgData name="Shailendhar Bolishetti" userId="d8e0f77ec18ea2ef" providerId="LiveId" clId="{6BA7600B-85C4-4FEE-8817-E82E77AB7404}" dt="2022-05-27T16:36:33.964" v="314" actId="14100"/>
        <pc:sldMkLst>
          <pc:docMk/>
          <pc:sldMk cId="4288249611" sldId="296"/>
        </pc:sldMkLst>
        <pc:spChg chg="mod">
          <ac:chgData name="Shailendhar Bolishetti" userId="d8e0f77ec18ea2ef" providerId="LiveId" clId="{6BA7600B-85C4-4FEE-8817-E82E77AB7404}" dt="2022-05-27T16:36:33.964" v="314" actId="14100"/>
          <ac:spMkLst>
            <pc:docMk/>
            <pc:sldMk cId="4288249611" sldId="296"/>
            <ac:spMk id="6" creationId="{0CD88881-7577-8992-1F04-DDE4A2E9CAC1}"/>
          </ac:spMkLst>
        </pc:spChg>
        <pc:picChg chg="add">
          <ac:chgData name="Shailendhar Bolishetti" userId="d8e0f77ec18ea2ef" providerId="LiveId" clId="{6BA7600B-85C4-4FEE-8817-E82E77AB7404}" dt="2022-05-27T16:36:08.360" v="283" actId="22"/>
          <ac:picMkLst>
            <pc:docMk/>
            <pc:sldMk cId="4288249611" sldId="296"/>
            <ac:picMk id="3" creationId="{652940B2-076E-1D6A-5C1C-F12BC1339D26}"/>
          </ac:picMkLst>
        </pc:picChg>
        <pc:picChg chg="del">
          <ac:chgData name="Shailendhar Bolishetti" userId="d8e0f77ec18ea2ef" providerId="LiveId" clId="{6BA7600B-85C4-4FEE-8817-E82E77AB7404}" dt="2022-05-27T16:36:07.206" v="282" actId="478"/>
          <ac:picMkLst>
            <pc:docMk/>
            <pc:sldMk cId="4288249611" sldId="296"/>
            <ac:picMk id="5" creationId="{A0D7FF80-03CC-F18C-FFB0-8D6668310223}"/>
          </ac:picMkLst>
        </pc:picChg>
      </pc:sldChg>
      <pc:sldChg chg="addSp delSp modSp add mod">
        <pc:chgData name="Shailendhar Bolishetti" userId="d8e0f77ec18ea2ef" providerId="LiveId" clId="{6BA7600B-85C4-4FEE-8817-E82E77AB7404}" dt="2022-05-27T16:41:08.307" v="350" actId="18131"/>
        <pc:sldMkLst>
          <pc:docMk/>
          <pc:sldMk cId="1326004165" sldId="297"/>
        </pc:sldMkLst>
        <pc:spChg chg="mod">
          <ac:chgData name="Shailendhar Bolishetti" userId="d8e0f77ec18ea2ef" providerId="LiveId" clId="{6BA7600B-85C4-4FEE-8817-E82E77AB7404}" dt="2022-05-27T16:40:28.112" v="346" actId="20577"/>
          <ac:spMkLst>
            <pc:docMk/>
            <pc:sldMk cId="1326004165" sldId="297"/>
            <ac:spMk id="6" creationId="{0CD88881-7577-8992-1F04-DDE4A2E9CAC1}"/>
          </ac:spMkLst>
        </pc:spChg>
        <pc:picChg chg="del">
          <ac:chgData name="Shailendhar Bolishetti" userId="d8e0f77ec18ea2ef" providerId="LiveId" clId="{6BA7600B-85C4-4FEE-8817-E82E77AB7404}" dt="2022-05-27T16:40:30.125" v="347" actId="478"/>
          <ac:picMkLst>
            <pc:docMk/>
            <pc:sldMk cId="1326004165" sldId="297"/>
            <ac:picMk id="3" creationId="{652940B2-076E-1D6A-5C1C-F12BC1339D26}"/>
          </ac:picMkLst>
        </pc:picChg>
        <pc:picChg chg="add mod modCrop">
          <ac:chgData name="Shailendhar Bolishetti" userId="d8e0f77ec18ea2ef" providerId="LiveId" clId="{6BA7600B-85C4-4FEE-8817-E82E77AB7404}" dt="2022-05-27T16:41:08.307" v="350" actId="18131"/>
          <ac:picMkLst>
            <pc:docMk/>
            <pc:sldMk cId="1326004165" sldId="297"/>
            <ac:picMk id="5" creationId="{C8E64F7C-0321-BC62-6EC7-7B60CE88934A}"/>
          </ac:picMkLst>
        </pc:picChg>
      </pc:sldChg>
      <pc:sldChg chg="addSp delSp modSp add mod">
        <pc:chgData name="Shailendhar Bolishetti" userId="d8e0f77ec18ea2ef" providerId="LiveId" clId="{6BA7600B-85C4-4FEE-8817-E82E77AB7404}" dt="2022-05-27T16:42:07.123" v="355" actId="1076"/>
        <pc:sldMkLst>
          <pc:docMk/>
          <pc:sldMk cId="200128030" sldId="298"/>
        </pc:sldMkLst>
        <pc:picChg chg="add mod modCrop">
          <ac:chgData name="Shailendhar Bolishetti" userId="d8e0f77ec18ea2ef" providerId="LiveId" clId="{6BA7600B-85C4-4FEE-8817-E82E77AB7404}" dt="2022-05-27T16:42:07.123" v="355" actId="1076"/>
          <ac:picMkLst>
            <pc:docMk/>
            <pc:sldMk cId="200128030" sldId="298"/>
            <ac:picMk id="3" creationId="{57321153-8B30-9A9C-B717-44F98EBA6DA6}"/>
          </ac:picMkLst>
        </pc:picChg>
        <pc:picChg chg="del">
          <ac:chgData name="Shailendhar Bolishetti" userId="d8e0f77ec18ea2ef" providerId="LiveId" clId="{6BA7600B-85C4-4FEE-8817-E82E77AB7404}" dt="2022-05-27T16:41:17.470" v="352" actId="478"/>
          <ac:picMkLst>
            <pc:docMk/>
            <pc:sldMk cId="200128030" sldId="298"/>
            <ac:picMk id="5" creationId="{C8E64F7C-0321-BC62-6EC7-7B60CE88934A}"/>
          </ac:picMkLst>
        </pc:picChg>
      </pc:sldChg>
      <pc:sldChg chg="addSp delSp modSp add mod">
        <pc:chgData name="Shailendhar Bolishetti" userId="d8e0f77ec18ea2ef" providerId="LiveId" clId="{6BA7600B-85C4-4FEE-8817-E82E77AB7404}" dt="2022-05-27T16:49:45.398" v="391" actId="22"/>
        <pc:sldMkLst>
          <pc:docMk/>
          <pc:sldMk cId="3586818307" sldId="299"/>
        </pc:sldMkLst>
        <pc:spChg chg="mod">
          <ac:chgData name="Shailendhar Bolishetti" userId="d8e0f77ec18ea2ef" providerId="LiveId" clId="{6BA7600B-85C4-4FEE-8817-E82E77AB7404}" dt="2022-05-27T16:49:12.775" v="390" actId="1076"/>
          <ac:spMkLst>
            <pc:docMk/>
            <pc:sldMk cId="3586818307" sldId="299"/>
            <ac:spMk id="6" creationId="{0CD88881-7577-8992-1F04-DDE4A2E9CAC1}"/>
          </ac:spMkLst>
        </pc:spChg>
        <pc:picChg chg="del">
          <ac:chgData name="Shailendhar Bolishetti" userId="d8e0f77ec18ea2ef" providerId="LiveId" clId="{6BA7600B-85C4-4FEE-8817-E82E77AB7404}" dt="2022-05-27T16:48:33.690" v="357" actId="478"/>
          <ac:picMkLst>
            <pc:docMk/>
            <pc:sldMk cId="3586818307" sldId="299"/>
            <ac:picMk id="3" creationId="{57321153-8B30-9A9C-B717-44F98EBA6DA6}"/>
          </ac:picMkLst>
        </pc:picChg>
        <pc:picChg chg="add mod">
          <ac:chgData name="Shailendhar Bolishetti" userId="d8e0f77ec18ea2ef" providerId="LiveId" clId="{6BA7600B-85C4-4FEE-8817-E82E77AB7404}" dt="2022-05-27T16:48:42.678" v="359" actId="1076"/>
          <ac:picMkLst>
            <pc:docMk/>
            <pc:sldMk cId="3586818307" sldId="299"/>
            <ac:picMk id="5" creationId="{6FA57632-9D34-1B37-878F-2DAB44F92270}"/>
          </ac:picMkLst>
        </pc:picChg>
        <pc:picChg chg="add">
          <ac:chgData name="Shailendhar Bolishetti" userId="d8e0f77ec18ea2ef" providerId="LiveId" clId="{6BA7600B-85C4-4FEE-8817-E82E77AB7404}" dt="2022-05-27T16:49:45.398" v="391" actId="22"/>
          <ac:picMkLst>
            <pc:docMk/>
            <pc:sldMk cId="3586818307" sldId="299"/>
            <ac:picMk id="8" creationId="{B4CA093F-6853-8709-4449-E020F7E75147}"/>
          </ac:picMkLst>
        </pc:picChg>
      </pc:sldChg>
      <pc:sldChg chg="addSp delSp modSp add mod">
        <pc:chgData name="Shailendhar Bolishetti" userId="d8e0f77ec18ea2ef" providerId="LiveId" clId="{6BA7600B-85C4-4FEE-8817-E82E77AB7404}" dt="2022-05-27T17:40:08.177" v="960" actId="20577"/>
        <pc:sldMkLst>
          <pc:docMk/>
          <pc:sldMk cId="1124789719" sldId="300"/>
        </pc:sldMkLst>
        <pc:spChg chg="mod">
          <ac:chgData name="Shailendhar Bolishetti" userId="d8e0f77ec18ea2ef" providerId="LiveId" clId="{6BA7600B-85C4-4FEE-8817-E82E77AB7404}" dt="2022-05-27T17:37:42.517" v="845" actId="1076"/>
          <ac:spMkLst>
            <pc:docMk/>
            <pc:sldMk cId="1124789719" sldId="300"/>
            <ac:spMk id="2" creationId="{57CBDD5E-34C6-4616-8F1D-EFBB2CE1428A}"/>
          </ac:spMkLst>
        </pc:spChg>
        <pc:spChg chg="mod">
          <ac:chgData name="Shailendhar Bolishetti" userId="d8e0f77ec18ea2ef" providerId="LiveId" clId="{6BA7600B-85C4-4FEE-8817-E82E77AB7404}" dt="2022-05-27T17:37:12.973" v="839" actId="1076"/>
          <ac:spMkLst>
            <pc:docMk/>
            <pc:sldMk cId="1124789719" sldId="300"/>
            <ac:spMk id="4" creationId="{26B9ACAF-F56E-4CB4-B8B9-3FCA857480DF}"/>
          </ac:spMkLst>
        </pc:spChg>
        <pc:spChg chg="mod">
          <ac:chgData name="Shailendhar Bolishetti" userId="d8e0f77ec18ea2ef" providerId="LiveId" clId="{6BA7600B-85C4-4FEE-8817-E82E77AB7404}" dt="2022-05-27T17:37:29.465" v="840" actId="1076"/>
          <ac:spMkLst>
            <pc:docMk/>
            <pc:sldMk cId="1124789719" sldId="300"/>
            <ac:spMk id="5" creationId="{FDEA868A-9230-45C5-BF9B-623A86B25AAA}"/>
          </ac:spMkLst>
        </pc:spChg>
        <pc:spChg chg="del">
          <ac:chgData name="Shailendhar Bolishetti" userId="d8e0f77ec18ea2ef" providerId="LiveId" clId="{6BA7600B-85C4-4FEE-8817-E82E77AB7404}" dt="2022-05-27T17:37:59.432" v="857" actId="478"/>
          <ac:spMkLst>
            <pc:docMk/>
            <pc:sldMk cId="1124789719" sldId="300"/>
            <ac:spMk id="7" creationId="{B36F2EDA-E2FC-4181-868F-3E788D2E345B}"/>
          </ac:spMkLst>
        </pc:spChg>
        <pc:spChg chg="del">
          <ac:chgData name="Shailendhar Bolishetti" userId="d8e0f77ec18ea2ef" providerId="LiveId" clId="{6BA7600B-85C4-4FEE-8817-E82E77AB7404}" dt="2022-05-27T17:37:37.268" v="842" actId="478"/>
          <ac:spMkLst>
            <pc:docMk/>
            <pc:sldMk cId="1124789719" sldId="300"/>
            <ac:spMk id="11" creationId="{4316E85C-CAE6-4D2F-94F6-CAAD288D80E7}"/>
          </ac:spMkLst>
        </pc:spChg>
        <pc:spChg chg="del mod">
          <ac:chgData name="Shailendhar Bolishetti" userId="d8e0f77ec18ea2ef" providerId="LiveId" clId="{6BA7600B-85C4-4FEE-8817-E82E77AB7404}" dt="2022-05-27T17:38:04.938" v="861" actId="478"/>
          <ac:spMkLst>
            <pc:docMk/>
            <pc:sldMk cId="1124789719" sldId="300"/>
            <ac:spMk id="14" creationId="{9D825F5F-8D6F-450A-B5AA-A933D982F25C}"/>
          </ac:spMkLst>
        </pc:spChg>
        <pc:spChg chg="del">
          <ac:chgData name="Shailendhar Bolishetti" userId="d8e0f77ec18ea2ef" providerId="LiveId" clId="{6BA7600B-85C4-4FEE-8817-E82E77AB7404}" dt="2022-05-27T17:38:07.894" v="862" actId="478"/>
          <ac:spMkLst>
            <pc:docMk/>
            <pc:sldMk cId="1124789719" sldId="300"/>
            <ac:spMk id="15" creationId="{1E4AB395-0FFB-4F00-BB64-38C716AAF179}"/>
          </ac:spMkLst>
        </pc:spChg>
        <pc:spChg chg="del mod">
          <ac:chgData name="Shailendhar Bolishetti" userId="d8e0f77ec18ea2ef" providerId="LiveId" clId="{6BA7600B-85C4-4FEE-8817-E82E77AB7404}" dt="2022-05-27T17:37:50.599" v="854"/>
          <ac:spMkLst>
            <pc:docMk/>
            <pc:sldMk cId="1124789719" sldId="300"/>
            <ac:spMk id="16" creationId="{3DADAEB8-AB90-48F2-BA61-BDF8D2840733}"/>
          </ac:spMkLst>
        </pc:spChg>
        <pc:spChg chg="del mod">
          <ac:chgData name="Shailendhar Bolishetti" userId="d8e0f77ec18ea2ef" providerId="LiveId" clId="{6BA7600B-85C4-4FEE-8817-E82E77AB7404}" dt="2022-05-27T17:37:59.432" v="859"/>
          <ac:spMkLst>
            <pc:docMk/>
            <pc:sldMk cId="1124789719" sldId="300"/>
            <ac:spMk id="17" creationId="{AF660752-AED4-4C1C-81AA-A3AF1AF62918}"/>
          </ac:spMkLst>
        </pc:spChg>
        <pc:spChg chg="add mod">
          <ac:chgData name="Shailendhar Bolishetti" userId="d8e0f77ec18ea2ef" providerId="LiveId" clId="{6BA7600B-85C4-4FEE-8817-E82E77AB7404}" dt="2022-05-27T17:40:08.177" v="960" actId="20577"/>
          <ac:spMkLst>
            <pc:docMk/>
            <pc:sldMk cId="1124789719" sldId="300"/>
            <ac:spMk id="18" creationId="{2371E2FD-8813-34C7-0467-3CCA658F913F}"/>
          </ac:spMkLst>
        </pc:spChg>
        <pc:picChg chg="del mod">
          <ac:chgData name="Shailendhar Bolishetti" userId="d8e0f77ec18ea2ef" providerId="LiveId" clId="{6BA7600B-85C4-4FEE-8817-E82E77AB7404}" dt="2022-05-27T17:37:39.833" v="844" actId="478"/>
          <ac:picMkLst>
            <pc:docMk/>
            <pc:sldMk cId="1124789719" sldId="300"/>
            <ac:picMk id="1028" creationId="{64FA9F42-ABEC-4AAF-8EF8-5DAB2706DDDA}"/>
          </ac:picMkLst>
        </pc:picChg>
        <pc:picChg chg="del">
          <ac:chgData name="Shailendhar Bolishetti" userId="d8e0f77ec18ea2ef" providerId="LiveId" clId="{6BA7600B-85C4-4FEE-8817-E82E77AB7404}" dt="2022-05-27T17:37:52.428" v="855" actId="478"/>
          <ac:picMkLst>
            <pc:docMk/>
            <pc:sldMk cId="1124789719" sldId="300"/>
            <ac:picMk id="1030" creationId="{B96245AE-1053-4B43-B2BD-40D024458CF7}"/>
          </ac:picMkLst>
        </pc:picChg>
        <pc:picChg chg="del">
          <ac:chgData name="Shailendhar Bolishetti" userId="d8e0f77ec18ea2ef" providerId="LiveId" clId="{6BA7600B-85C4-4FEE-8817-E82E77AB7404}" dt="2022-05-27T17:37:34.863" v="841" actId="478"/>
          <ac:picMkLst>
            <pc:docMk/>
            <pc:sldMk cId="1124789719" sldId="300"/>
            <ac:picMk id="1032" creationId="{2E0BFCA1-B768-4C12-B6C1-4F746739EA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F836-1D0B-47D2-B012-9277637E47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531FE33-CFE1-4480-8A86-D40BF12FD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FDABEF-F0AC-44EC-826D-8EC6ED833601}"/>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5" name="Footer Placeholder 4">
            <a:extLst>
              <a:ext uri="{FF2B5EF4-FFF2-40B4-BE49-F238E27FC236}">
                <a16:creationId xmlns:a16="http://schemas.microsoft.com/office/drawing/2014/main" id="{16250DAF-2F08-4C51-82CB-92C5C1A97B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BB3A88-A30A-414B-8453-CD0F9BD4B5D9}"/>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28484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80A1-46CB-46AC-AA95-D371FF9167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228FBB-E6EE-43E8-A2AC-AD69446EB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170EC-D081-4E4D-9552-11F30B1CE368}"/>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5" name="Footer Placeholder 4">
            <a:extLst>
              <a:ext uri="{FF2B5EF4-FFF2-40B4-BE49-F238E27FC236}">
                <a16:creationId xmlns:a16="http://schemas.microsoft.com/office/drawing/2014/main" id="{B43A7F8D-C6F7-4972-84CB-929454F6D9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7EEF62-3F82-47EF-BD63-04274C56F613}"/>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158707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5C415-C43B-4F31-9A7C-02802B1CE5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3C10B8-5428-444D-B05A-34695F8735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9BB9E-002C-43AB-A7B5-83B596CD5D8C}"/>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5" name="Footer Placeholder 4">
            <a:extLst>
              <a:ext uri="{FF2B5EF4-FFF2-40B4-BE49-F238E27FC236}">
                <a16:creationId xmlns:a16="http://schemas.microsoft.com/office/drawing/2014/main" id="{4B66896C-94AD-479A-8818-558294DA84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A89438-D4B9-4A55-823A-B61777AD1D02}"/>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126867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7061-95B2-402C-93E0-1E07764B31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AC9D4F-C422-4069-84DE-CA50FC5C83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E5F3C-63B6-4EED-A6C0-BC13E5B8FF91}"/>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5" name="Footer Placeholder 4">
            <a:extLst>
              <a:ext uri="{FF2B5EF4-FFF2-40B4-BE49-F238E27FC236}">
                <a16:creationId xmlns:a16="http://schemas.microsoft.com/office/drawing/2014/main" id="{5F1178B0-21FC-4A6E-819B-7DA480D4A7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C435CE-4234-4B9E-9ECC-8A2F431E8AD6}"/>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86246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60B5-9770-434D-842D-367C010A2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4545E1-E7B4-42B6-8A2D-F8DF48DEA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97D53-B715-4788-931A-D600E9EB0AEC}"/>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5" name="Footer Placeholder 4">
            <a:extLst>
              <a:ext uri="{FF2B5EF4-FFF2-40B4-BE49-F238E27FC236}">
                <a16:creationId xmlns:a16="http://schemas.microsoft.com/office/drawing/2014/main" id="{13650F0E-1A23-434A-93C4-CA605BADCC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82CEA4-C906-44EB-A97A-30659D2DA908}"/>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1865453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310A-F705-48A9-857F-E6F5194937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0F894B-7EB5-4420-8A2E-D1A338B170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8C7056-9302-474D-8F47-01E7EE5E6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FF7C94-E2DB-49F0-904D-30B8BF146506}"/>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6" name="Footer Placeholder 5">
            <a:extLst>
              <a:ext uri="{FF2B5EF4-FFF2-40B4-BE49-F238E27FC236}">
                <a16:creationId xmlns:a16="http://schemas.microsoft.com/office/drawing/2014/main" id="{D15E552C-FC27-4E52-842E-769A7989B0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F7EC29-E525-4ABE-AD4D-8F72A14BFDFA}"/>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337282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9B62-4E76-45D1-BF28-60D85721AB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66D7BB-126E-4EDB-A5ED-72B3E174CE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2BE39-1CD9-423A-BB06-62796A908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AB8AFE-23B2-4211-B2B0-0C2F728CF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2F1C50-5BC3-4B17-9FB9-7C38777C58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8101DA-64D9-438C-A4D0-77C28682A992}"/>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8" name="Footer Placeholder 7">
            <a:extLst>
              <a:ext uri="{FF2B5EF4-FFF2-40B4-BE49-F238E27FC236}">
                <a16:creationId xmlns:a16="http://schemas.microsoft.com/office/drawing/2014/main" id="{8F150BFC-F65A-4849-93BF-0CE47DA5F4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EB81FD-0A36-4487-B344-53A8FC3FBAF7}"/>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1548651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1FF0-14A1-4818-98F3-2378CC9303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540EAD-C4CB-4328-B1CA-3F3E5A99A678}"/>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4" name="Footer Placeholder 3">
            <a:extLst>
              <a:ext uri="{FF2B5EF4-FFF2-40B4-BE49-F238E27FC236}">
                <a16:creationId xmlns:a16="http://schemas.microsoft.com/office/drawing/2014/main" id="{8BE15D54-9E30-4EDB-ADE6-AA9F224477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641D9D-88A3-4323-9035-4717978220ED}"/>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2820225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B22746-D409-4F10-87A9-4EC974970115}"/>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3" name="Footer Placeholder 2">
            <a:extLst>
              <a:ext uri="{FF2B5EF4-FFF2-40B4-BE49-F238E27FC236}">
                <a16:creationId xmlns:a16="http://schemas.microsoft.com/office/drawing/2014/main" id="{7ECB6458-76ED-486A-9910-7FE2815B34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3CE7C6-79A0-4486-A58F-889B99F85A71}"/>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2554017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ECB5-DF2C-4D40-BBEB-6C2673B8B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EE7583-9967-4646-B50C-02889657E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A8F3A70-67B7-4E8E-87CB-EDD86CB56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BBEF4-6FB2-4656-BA91-D477E9014B5C}"/>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6" name="Footer Placeholder 5">
            <a:extLst>
              <a:ext uri="{FF2B5EF4-FFF2-40B4-BE49-F238E27FC236}">
                <a16:creationId xmlns:a16="http://schemas.microsoft.com/office/drawing/2014/main" id="{107CE806-BC31-4A87-BB1A-2A4A07BC44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DA9823-AA93-489E-882A-B47456CCB6B4}"/>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3994934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D40E-EF63-4A46-87F9-D2FFDFB7F2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F8044E-2C36-4C41-810F-D4104FD513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5DF6BC-69EA-4B89-924B-F202527EC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22578C-BC62-4126-8356-0843B06EBFBD}"/>
              </a:ext>
            </a:extLst>
          </p:cNvPr>
          <p:cNvSpPr>
            <a:spLocks noGrp="1"/>
          </p:cNvSpPr>
          <p:nvPr>
            <p:ph type="dt" sz="half" idx="10"/>
          </p:nvPr>
        </p:nvSpPr>
        <p:spPr/>
        <p:txBody>
          <a:bodyPr/>
          <a:lstStyle/>
          <a:p>
            <a:fld id="{0611904A-D299-442A-A938-B5DFBDA6A690}" type="datetimeFigureOut">
              <a:rPr lang="en-IN" smtClean="0"/>
              <a:pPr/>
              <a:t>28-05-2022</a:t>
            </a:fld>
            <a:endParaRPr lang="en-IN"/>
          </a:p>
        </p:txBody>
      </p:sp>
      <p:sp>
        <p:nvSpPr>
          <p:cNvPr id="6" name="Footer Placeholder 5">
            <a:extLst>
              <a:ext uri="{FF2B5EF4-FFF2-40B4-BE49-F238E27FC236}">
                <a16:creationId xmlns:a16="http://schemas.microsoft.com/office/drawing/2014/main" id="{9E7C0C85-9EAB-47B5-B538-C55A666DC4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610E4-2FBF-419E-87EC-26D0FA96DBFC}"/>
              </a:ext>
            </a:extLst>
          </p:cNvPr>
          <p:cNvSpPr>
            <a:spLocks noGrp="1"/>
          </p:cNvSpPr>
          <p:nvPr>
            <p:ph type="sldNum" sz="quarter" idx="12"/>
          </p:nvPr>
        </p:nvSpPr>
        <p:spPr/>
        <p:txBody>
          <a:bodyPr/>
          <a:lstStyle/>
          <a:p>
            <a:fld id="{C83EAAD9-F743-4AF8-B362-9378F6456CD4}" type="slidenum">
              <a:rPr lang="en-IN" smtClean="0"/>
              <a:pPr/>
              <a:t>‹#›</a:t>
            </a:fld>
            <a:endParaRPr lang="en-IN"/>
          </a:p>
        </p:txBody>
      </p:sp>
    </p:spTree>
    <p:extLst>
      <p:ext uri="{BB962C8B-B14F-4D97-AF65-F5344CB8AC3E}">
        <p14:creationId xmlns:p14="http://schemas.microsoft.com/office/powerpoint/2010/main" val="3549461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61673-8D5C-4401-B215-EC48D17D8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696A75-86A5-4AF4-951D-D60D953CBE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4E5A2D-65B3-460A-AF79-77D5F87A45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11904A-D299-442A-A938-B5DFBDA6A690}" type="datetimeFigureOut">
              <a:rPr lang="en-IN" smtClean="0"/>
              <a:pPr/>
              <a:t>28-05-2022</a:t>
            </a:fld>
            <a:endParaRPr lang="en-IN"/>
          </a:p>
        </p:txBody>
      </p:sp>
      <p:sp>
        <p:nvSpPr>
          <p:cNvPr id="5" name="Footer Placeholder 4">
            <a:extLst>
              <a:ext uri="{FF2B5EF4-FFF2-40B4-BE49-F238E27FC236}">
                <a16:creationId xmlns:a16="http://schemas.microsoft.com/office/drawing/2014/main" id="{9C5618A0-5932-40D4-B193-49620C4080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961054-EE64-46BB-BFCA-E3E2F647C9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EAAD9-F743-4AF8-B362-9378F6456CD4}" type="slidenum">
              <a:rPr lang="en-IN" smtClean="0"/>
              <a:pPr/>
              <a:t>‹#›</a:t>
            </a:fld>
            <a:endParaRPr lang="en-IN"/>
          </a:p>
        </p:txBody>
      </p:sp>
    </p:spTree>
    <p:extLst>
      <p:ext uri="{BB962C8B-B14F-4D97-AF65-F5344CB8AC3E}">
        <p14:creationId xmlns:p14="http://schemas.microsoft.com/office/powerpoint/2010/main" val="1375080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BC8F74F-FF98-4C71-B7F6-44E3DF7C2D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343" y="1081088"/>
            <a:ext cx="8245314" cy="31099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9627C7-2896-4B41-AFB3-B8BEF04635E4}"/>
              </a:ext>
            </a:extLst>
          </p:cNvPr>
          <p:cNvSpPr txBox="1"/>
          <p:nvPr/>
        </p:nvSpPr>
        <p:spPr>
          <a:xfrm>
            <a:off x="2492313" y="1709968"/>
            <a:ext cx="10239375" cy="1569660"/>
          </a:xfrm>
          <a:prstGeom prst="rect">
            <a:avLst/>
          </a:prstGeom>
          <a:noFill/>
        </p:spPr>
        <p:txBody>
          <a:bodyPr wrap="square" rtlCol="0">
            <a:spAutoFit/>
          </a:bodyPr>
          <a:lstStyle/>
          <a:p>
            <a:r>
              <a:rPr lang="en-US" sz="4800" b="1" dirty="0">
                <a:solidFill>
                  <a:schemeClr val="bg1"/>
                </a:solidFill>
              </a:rPr>
              <a:t>MyHome </a:t>
            </a:r>
          </a:p>
          <a:p>
            <a:r>
              <a:rPr lang="en-US" sz="4800" b="1" dirty="0">
                <a:solidFill>
                  <a:schemeClr val="bg1"/>
                </a:solidFill>
              </a:rPr>
              <a:t>	Real Estate</a:t>
            </a:r>
          </a:p>
        </p:txBody>
      </p:sp>
      <p:sp>
        <p:nvSpPr>
          <p:cNvPr id="6" name="TextBox 5">
            <a:extLst>
              <a:ext uri="{FF2B5EF4-FFF2-40B4-BE49-F238E27FC236}">
                <a16:creationId xmlns:a16="http://schemas.microsoft.com/office/drawing/2014/main" id="{1E1A9B98-E39B-410A-A534-4E130B0750BD}"/>
              </a:ext>
            </a:extLst>
          </p:cNvPr>
          <p:cNvSpPr txBox="1"/>
          <p:nvPr/>
        </p:nvSpPr>
        <p:spPr>
          <a:xfrm>
            <a:off x="8140823" y="4740676"/>
            <a:ext cx="3790765" cy="1200329"/>
          </a:xfrm>
          <a:prstGeom prst="rect">
            <a:avLst/>
          </a:prstGeom>
          <a:noFill/>
        </p:spPr>
        <p:txBody>
          <a:bodyPr wrap="square" rtlCol="0">
            <a:spAutoFit/>
          </a:bodyPr>
          <a:lstStyle/>
          <a:p>
            <a:r>
              <a:rPr lang="en-US" dirty="0"/>
              <a:t>By :</a:t>
            </a:r>
          </a:p>
          <a:p>
            <a:r>
              <a:rPr lang="en-US" dirty="0"/>
              <a:t>1602-19-737-127   Anurag Sahu</a:t>
            </a:r>
          </a:p>
          <a:p>
            <a:r>
              <a:rPr lang="en-US" dirty="0"/>
              <a:t>1602-19-737-167   B. Shailendhar</a:t>
            </a:r>
          </a:p>
          <a:p>
            <a:r>
              <a:rPr lang="en-US" dirty="0"/>
              <a:t>1602-19-737-317   B. Vikas    </a:t>
            </a:r>
          </a:p>
        </p:txBody>
      </p:sp>
    </p:spTree>
    <p:extLst>
      <p:ext uri="{BB962C8B-B14F-4D97-AF65-F5344CB8AC3E}">
        <p14:creationId xmlns:p14="http://schemas.microsoft.com/office/powerpoint/2010/main" val="703980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SEQUENCE DIAGRAM</a:t>
            </a:r>
          </a:p>
        </p:txBody>
      </p:sp>
      <p:sp>
        <p:nvSpPr>
          <p:cNvPr id="3" name="AutoShape 2">
            <a:extLst>
              <a:ext uri="{FF2B5EF4-FFF2-40B4-BE49-F238E27FC236}">
                <a16:creationId xmlns:a16="http://schemas.microsoft.com/office/drawing/2014/main" id="{EEFD70E0-4DA3-31BC-35CA-B6A011303058}"/>
              </a:ext>
            </a:extLst>
          </p:cNvPr>
          <p:cNvSpPr>
            <a:spLocks noChangeAspect="1" noChangeArrowheads="1"/>
          </p:cNvSpPr>
          <p:nvPr/>
        </p:nvSpPr>
        <p:spPr bwMode="auto">
          <a:xfrm>
            <a:off x="5943600" y="3276600"/>
            <a:ext cx="4506686" cy="45066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995A8B30-16ED-8E4F-2ADD-2639E92FD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087"/>
            <a:ext cx="12192000" cy="5762625"/>
          </a:xfrm>
          <a:prstGeom prst="rect">
            <a:avLst/>
          </a:prstGeom>
        </p:spPr>
      </p:pic>
    </p:spTree>
    <p:extLst>
      <p:ext uri="{BB962C8B-B14F-4D97-AF65-F5344CB8AC3E}">
        <p14:creationId xmlns:p14="http://schemas.microsoft.com/office/powerpoint/2010/main" val="426511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5681709"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CLASS DIAGRAM</a:t>
            </a:r>
          </a:p>
        </p:txBody>
      </p:sp>
      <p:pic>
        <p:nvPicPr>
          <p:cNvPr id="9" name="Picture 8">
            <a:extLst>
              <a:ext uri="{FF2B5EF4-FFF2-40B4-BE49-F238E27FC236}">
                <a16:creationId xmlns:a16="http://schemas.microsoft.com/office/drawing/2014/main" id="{6230D577-0CD6-407B-80F2-2C5331FEF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1419871"/>
            <a:ext cx="11866880" cy="5338115"/>
          </a:xfrm>
          <a:prstGeom prst="rect">
            <a:avLst/>
          </a:prstGeom>
        </p:spPr>
      </p:pic>
    </p:spTree>
    <p:extLst>
      <p:ext uri="{BB962C8B-B14F-4D97-AF65-F5344CB8AC3E}">
        <p14:creationId xmlns:p14="http://schemas.microsoft.com/office/powerpoint/2010/main" val="422268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DIRECTORY STRUCTURE</a:t>
            </a:r>
          </a:p>
        </p:txBody>
      </p:sp>
      <p:pic>
        <p:nvPicPr>
          <p:cNvPr id="7" name="Picture 6">
            <a:extLst>
              <a:ext uri="{FF2B5EF4-FFF2-40B4-BE49-F238E27FC236}">
                <a16:creationId xmlns:a16="http://schemas.microsoft.com/office/drawing/2014/main" id="{A1229DA7-C779-46B7-8ADF-3C1AD27D7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39" y="1559367"/>
            <a:ext cx="3627755" cy="5017645"/>
          </a:xfrm>
          <a:prstGeom prst="rect">
            <a:avLst/>
          </a:prstGeom>
        </p:spPr>
      </p:pic>
      <p:pic>
        <p:nvPicPr>
          <p:cNvPr id="9" name="Picture 8">
            <a:extLst>
              <a:ext uri="{FF2B5EF4-FFF2-40B4-BE49-F238E27FC236}">
                <a16:creationId xmlns:a16="http://schemas.microsoft.com/office/drawing/2014/main" id="{CC72675E-4D92-4097-B47D-525DDCF87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799" y="1559367"/>
            <a:ext cx="3411682" cy="5017646"/>
          </a:xfrm>
          <a:prstGeom prst="rect">
            <a:avLst/>
          </a:prstGeom>
        </p:spPr>
      </p:pic>
    </p:spTree>
    <p:extLst>
      <p:ext uri="{BB962C8B-B14F-4D97-AF65-F5344CB8AC3E}">
        <p14:creationId xmlns:p14="http://schemas.microsoft.com/office/powerpoint/2010/main" val="2478761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2728442"/>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2558323" y="3044278"/>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IMPLEMENTATION</a:t>
            </a:r>
          </a:p>
        </p:txBody>
      </p:sp>
    </p:spTree>
    <p:extLst>
      <p:ext uri="{BB962C8B-B14F-4D97-AF65-F5344CB8AC3E}">
        <p14:creationId xmlns:p14="http://schemas.microsoft.com/office/powerpoint/2010/main" val="276558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HOMEPAGE</a:t>
            </a:r>
          </a:p>
        </p:txBody>
      </p:sp>
      <p:pic>
        <p:nvPicPr>
          <p:cNvPr id="10" name="Picture 9">
            <a:extLst>
              <a:ext uri="{FF2B5EF4-FFF2-40B4-BE49-F238E27FC236}">
                <a16:creationId xmlns:a16="http://schemas.microsoft.com/office/drawing/2014/main" id="{2D558880-4411-000F-9C0A-467FFD27A8DC}"/>
              </a:ext>
            </a:extLst>
          </p:cNvPr>
          <p:cNvPicPr>
            <a:picLocks noChangeAspect="1"/>
          </p:cNvPicPr>
          <p:nvPr/>
        </p:nvPicPr>
        <p:blipFill>
          <a:blip r:embed="rId2"/>
          <a:stretch>
            <a:fillRect/>
          </a:stretch>
        </p:blipFill>
        <p:spPr>
          <a:xfrm>
            <a:off x="0" y="598714"/>
            <a:ext cx="12192000" cy="6259285"/>
          </a:xfrm>
          <a:prstGeom prst="rect">
            <a:avLst/>
          </a:prstGeom>
        </p:spPr>
      </p:pic>
    </p:spTree>
    <p:extLst>
      <p:ext uri="{BB962C8B-B14F-4D97-AF65-F5344CB8AC3E}">
        <p14:creationId xmlns:p14="http://schemas.microsoft.com/office/powerpoint/2010/main" val="282823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REGISTER</a:t>
            </a:r>
          </a:p>
        </p:txBody>
      </p:sp>
      <p:pic>
        <p:nvPicPr>
          <p:cNvPr id="3" name="Picture 2">
            <a:extLst>
              <a:ext uri="{FF2B5EF4-FFF2-40B4-BE49-F238E27FC236}">
                <a16:creationId xmlns:a16="http://schemas.microsoft.com/office/drawing/2014/main" id="{79620C9C-6E5E-CF3B-9A25-F02C391870F7}"/>
              </a:ext>
            </a:extLst>
          </p:cNvPr>
          <p:cNvPicPr>
            <a:picLocks noChangeAspect="1"/>
          </p:cNvPicPr>
          <p:nvPr/>
        </p:nvPicPr>
        <p:blipFill rotWithShape="1">
          <a:blip r:embed="rId2"/>
          <a:srcRect t="5826" r="982"/>
          <a:stretch/>
        </p:blipFill>
        <p:spPr>
          <a:xfrm>
            <a:off x="59871" y="598714"/>
            <a:ext cx="12072257" cy="6033860"/>
          </a:xfrm>
          <a:prstGeom prst="rect">
            <a:avLst/>
          </a:prstGeom>
        </p:spPr>
      </p:pic>
    </p:spTree>
    <p:extLst>
      <p:ext uri="{BB962C8B-B14F-4D97-AF65-F5344CB8AC3E}">
        <p14:creationId xmlns:p14="http://schemas.microsoft.com/office/powerpoint/2010/main" val="333936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LOGIN</a:t>
            </a:r>
          </a:p>
        </p:txBody>
      </p:sp>
      <p:pic>
        <p:nvPicPr>
          <p:cNvPr id="3" name="Picture 2">
            <a:extLst>
              <a:ext uri="{FF2B5EF4-FFF2-40B4-BE49-F238E27FC236}">
                <a16:creationId xmlns:a16="http://schemas.microsoft.com/office/drawing/2014/main" id="{E2BA9E92-C7E9-7BC9-6028-F691523E4C0E}"/>
              </a:ext>
            </a:extLst>
          </p:cNvPr>
          <p:cNvPicPr>
            <a:picLocks noChangeAspect="1"/>
          </p:cNvPicPr>
          <p:nvPr/>
        </p:nvPicPr>
        <p:blipFill>
          <a:blip r:embed="rId2"/>
          <a:stretch>
            <a:fillRect/>
          </a:stretch>
        </p:blipFill>
        <p:spPr>
          <a:xfrm>
            <a:off x="0" y="509723"/>
            <a:ext cx="12192000" cy="6407149"/>
          </a:xfrm>
          <a:prstGeom prst="rect">
            <a:avLst/>
          </a:prstGeom>
        </p:spPr>
      </p:pic>
    </p:spTree>
    <p:extLst>
      <p:ext uri="{BB962C8B-B14F-4D97-AF65-F5344CB8AC3E}">
        <p14:creationId xmlns:p14="http://schemas.microsoft.com/office/powerpoint/2010/main" val="282784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DASHBOARD</a:t>
            </a:r>
          </a:p>
        </p:txBody>
      </p:sp>
      <p:pic>
        <p:nvPicPr>
          <p:cNvPr id="5" name="Picture 4">
            <a:extLst>
              <a:ext uri="{FF2B5EF4-FFF2-40B4-BE49-F238E27FC236}">
                <a16:creationId xmlns:a16="http://schemas.microsoft.com/office/drawing/2014/main" id="{9A15FD8D-37FF-F4DB-D58B-3B0C4819F5B3}"/>
              </a:ext>
            </a:extLst>
          </p:cNvPr>
          <p:cNvPicPr>
            <a:picLocks noChangeAspect="1"/>
          </p:cNvPicPr>
          <p:nvPr/>
        </p:nvPicPr>
        <p:blipFill>
          <a:blip r:embed="rId2"/>
          <a:stretch>
            <a:fillRect/>
          </a:stretch>
        </p:blipFill>
        <p:spPr>
          <a:xfrm>
            <a:off x="0" y="509723"/>
            <a:ext cx="12192000" cy="6407149"/>
          </a:xfrm>
          <a:prstGeom prst="rect">
            <a:avLst/>
          </a:prstGeom>
        </p:spPr>
      </p:pic>
    </p:spTree>
    <p:extLst>
      <p:ext uri="{BB962C8B-B14F-4D97-AF65-F5344CB8AC3E}">
        <p14:creationId xmlns:p14="http://schemas.microsoft.com/office/powerpoint/2010/main" val="55356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FEATURED PROPERTIES</a:t>
            </a:r>
          </a:p>
        </p:txBody>
      </p:sp>
      <p:pic>
        <p:nvPicPr>
          <p:cNvPr id="3" name="Picture 2">
            <a:extLst>
              <a:ext uri="{FF2B5EF4-FFF2-40B4-BE49-F238E27FC236}">
                <a16:creationId xmlns:a16="http://schemas.microsoft.com/office/drawing/2014/main" id="{F8B19DEA-11F1-893F-F7DA-926827AB094E}"/>
              </a:ext>
            </a:extLst>
          </p:cNvPr>
          <p:cNvPicPr>
            <a:picLocks noChangeAspect="1"/>
          </p:cNvPicPr>
          <p:nvPr/>
        </p:nvPicPr>
        <p:blipFill>
          <a:blip r:embed="rId2"/>
          <a:stretch>
            <a:fillRect/>
          </a:stretch>
        </p:blipFill>
        <p:spPr>
          <a:xfrm>
            <a:off x="2920837" y="1752514"/>
            <a:ext cx="6350326" cy="3352972"/>
          </a:xfrm>
          <a:prstGeom prst="rect">
            <a:avLst/>
          </a:prstGeom>
        </p:spPr>
      </p:pic>
    </p:spTree>
    <p:extLst>
      <p:ext uri="{BB962C8B-B14F-4D97-AF65-F5344CB8AC3E}">
        <p14:creationId xmlns:p14="http://schemas.microsoft.com/office/powerpoint/2010/main" val="1954934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FEATURED PROPERTIES</a:t>
            </a:r>
          </a:p>
        </p:txBody>
      </p:sp>
      <p:pic>
        <p:nvPicPr>
          <p:cNvPr id="5" name="Picture 4">
            <a:extLst>
              <a:ext uri="{FF2B5EF4-FFF2-40B4-BE49-F238E27FC236}">
                <a16:creationId xmlns:a16="http://schemas.microsoft.com/office/drawing/2014/main" id="{69B48A65-5426-7252-3295-F046A4C38ECB}"/>
              </a:ext>
            </a:extLst>
          </p:cNvPr>
          <p:cNvPicPr>
            <a:picLocks noChangeAspect="1"/>
          </p:cNvPicPr>
          <p:nvPr/>
        </p:nvPicPr>
        <p:blipFill>
          <a:blip r:embed="rId2"/>
          <a:stretch>
            <a:fillRect/>
          </a:stretch>
        </p:blipFill>
        <p:spPr>
          <a:xfrm>
            <a:off x="2930362" y="2038278"/>
            <a:ext cx="6331275" cy="2781443"/>
          </a:xfrm>
          <a:prstGeom prst="rect">
            <a:avLst/>
          </a:prstGeom>
        </p:spPr>
      </p:pic>
    </p:spTree>
    <p:extLst>
      <p:ext uri="{BB962C8B-B14F-4D97-AF65-F5344CB8AC3E}">
        <p14:creationId xmlns:p14="http://schemas.microsoft.com/office/powerpoint/2010/main" val="2282921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25B7F35D-E86C-469C-B269-89CA59D0A75E}"/>
              </a:ext>
            </a:extLst>
          </p:cNvPr>
          <p:cNvSpPr>
            <a:spLocks noGrp="1"/>
          </p:cNvSpPr>
          <p:nvPr>
            <p:ph type="subTitle" idx="1"/>
          </p:nvPr>
        </p:nvSpPr>
        <p:spPr>
          <a:xfrm>
            <a:off x="1304925" y="1952625"/>
            <a:ext cx="9363075" cy="3305175"/>
          </a:xfrm>
        </p:spPr>
        <p:txBody>
          <a:bodyPr>
            <a:normAutofit/>
          </a:bodyPr>
          <a:lstStyle/>
          <a:p>
            <a:pPr algn="just"/>
            <a:r>
              <a:rPr lang="en-US" sz="2000" dirty="0">
                <a:latin typeface="Times New Roman" panose="02020603050405020304" pitchFamily="18" charset="0"/>
                <a:cs typeface="Times New Roman" panose="02020603050405020304" pitchFamily="18" charset="0"/>
              </a:rPr>
              <a:t>In Current System, customer requires to find homes manually or should visit House rental company or should approach a Real Estate agent for buying a house or for renting a house, which is tiresome and wastes </a:t>
            </a:r>
            <a:r>
              <a:rPr lang="en-US" sz="2000" dirty="0" err="1">
                <a:latin typeface="Times New Roman" panose="02020603050405020304" pitchFamily="18" charset="0"/>
                <a:cs typeface="Times New Roman" panose="02020603050405020304" pitchFamily="18" charset="0"/>
              </a:rPr>
              <a:t>alot</a:t>
            </a:r>
            <a:r>
              <a:rPr lang="en-US" sz="2000" dirty="0">
                <a:latin typeface="Times New Roman" panose="02020603050405020304" pitchFamily="18" charset="0"/>
                <a:cs typeface="Times New Roman" panose="02020603050405020304" pitchFamily="18" charset="0"/>
              </a:rPr>
              <a:t> of time.  In existing system customers aren't allowed to rent a house without physically contacting the house owner. In the current system we don't get any details of house specifications unless we visit the home. It is difficult for house owners to sell their properties manually, as it takes lot of time.</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B9ACAF-F56E-4CB4-B8B9-3FCA857480DF}"/>
              </a:ext>
            </a:extLst>
          </p:cNvPr>
          <p:cNvSpPr/>
          <p:nvPr/>
        </p:nvSpPr>
        <p:spPr>
          <a:xfrm flipV="1">
            <a:off x="0" y="0"/>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364637" y="334592"/>
            <a:ext cx="5681709" cy="769441"/>
          </a:xfrm>
          <a:prstGeom prst="rect">
            <a:avLst/>
          </a:prstGeom>
          <a:noFill/>
        </p:spPr>
        <p:txBody>
          <a:bodyPr wrap="square" rtlCol="0">
            <a:spAutoFit/>
          </a:bodyPr>
          <a:lstStyle/>
          <a:p>
            <a:r>
              <a:rPr lang="en-IN" sz="4400" b="1" dirty="0">
                <a:solidFill>
                  <a:schemeClr val="bg1"/>
                </a:solidFill>
                <a:latin typeface="Arial" panose="020B0604020202020204" pitchFamily="34" charset="0"/>
                <a:cs typeface="Arial" panose="020B0604020202020204" pitchFamily="34" charset="0"/>
              </a:rPr>
              <a:t>Problem Statement</a:t>
            </a:r>
          </a:p>
        </p:txBody>
      </p:sp>
    </p:spTree>
    <p:extLst>
      <p:ext uri="{BB962C8B-B14F-4D97-AF65-F5344CB8AC3E}">
        <p14:creationId xmlns:p14="http://schemas.microsoft.com/office/powerpoint/2010/main" val="23688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ADD PROPERTY</a:t>
            </a:r>
          </a:p>
        </p:txBody>
      </p:sp>
      <p:pic>
        <p:nvPicPr>
          <p:cNvPr id="7" name="Picture 6">
            <a:extLst>
              <a:ext uri="{FF2B5EF4-FFF2-40B4-BE49-F238E27FC236}">
                <a16:creationId xmlns:a16="http://schemas.microsoft.com/office/drawing/2014/main" id="{20782BF4-A7EF-B9A6-0E9A-7ED438196BAB}"/>
              </a:ext>
            </a:extLst>
          </p:cNvPr>
          <p:cNvPicPr>
            <a:picLocks noChangeAspect="1"/>
          </p:cNvPicPr>
          <p:nvPr/>
        </p:nvPicPr>
        <p:blipFill>
          <a:blip r:embed="rId2"/>
          <a:stretch>
            <a:fillRect/>
          </a:stretch>
        </p:blipFill>
        <p:spPr>
          <a:xfrm>
            <a:off x="0" y="598714"/>
            <a:ext cx="12192000" cy="6318158"/>
          </a:xfrm>
          <a:prstGeom prst="rect">
            <a:avLst/>
          </a:prstGeom>
        </p:spPr>
      </p:pic>
    </p:spTree>
    <p:extLst>
      <p:ext uri="{BB962C8B-B14F-4D97-AF65-F5344CB8AC3E}">
        <p14:creationId xmlns:p14="http://schemas.microsoft.com/office/powerpoint/2010/main" val="92716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EDIT PROPERTY</a:t>
            </a:r>
          </a:p>
        </p:txBody>
      </p:sp>
      <p:pic>
        <p:nvPicPr>
          <p:cNvPr id="3" name="Picture 2">
            <a:extLst>
              <a:ext uri="{FF2B5EF4-FFF2-40B4-BE49-F238E27FC236}">
                <a16:creationId xmlns:a16="http://schemas.microsoft.com/office/drawing/2014/main" id="{BFE32D1E-8518-F61B-131B-EA9097435161}"/>
              </a:ext>
            </a:extLst>
          </p:cNvPr>
          <p:cNvPicPr>
            <a:picLocks noChangeAspect="1"/>
          </p:cNvPicPr>
          <p:nvPr/>
        </p:nvPicPr>
        <p:blipFill>
          <a:blip r:embed="rId2"/>
          <a:stretch>
            <a:fillRect/>
          </a:stretch>
        </p:blipFill>
        <p:spPr>
          <a:xfrm>
            <a:off x="0" y="598714"/>
            <a:ext cx="12192000" cy="6033860"/>
          </a:xfrm>
          <a:prstGeom prst="rect">
            <a:avLst/>
          </a:prstGeom>
        </p:spPr>
      </p:pic>
    </p:spTree>
    <p:extLst>
      <p:ext uri="{BB962C8B-B14F-4D97-AF65-F5344CB8AC3E}">
        <p14:creationId xmlns:p14="http://schemas.microsoft.com/office/powerpoint/2010/main" val="78864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SEARCH PROPERTY</a:t>
            </a:r>
          </a:p>
        </p:txBody>
      </p:sp>
      <p:pic>
        <p:nvPicPr>
          <p:cNvPr id="10" name="Picture 9">
            <a:extLst>
              <a:ext uri="{FF2B5EF4-FFF2-40B4-BE49-F238E27FC236}">
                <a16:creationId xmlns:a16="http://schemas.microsoft.com/office/drawing/2014/main" id="{F4F0098E-33CC-C0A8-D1C2-EA8C0F6AA90A}"/>
              </a:ext>
            </a:extLst>
          </p:cNvPr>
          <p:cNvPicPr>
            <a:picLocks noChangeAspect="1"/>
          </p:cNvPicPr>
          <p:nvPr/>
        </p:nvPicPr>
        <p:blipFill>
          <a:blip r:embed="rId2"/>
          <a:stretch>
            <a:fillRect/>
          </a:stretch>
        </p:blipFill>
        <p:spPr>
          <a:xfrm>
            <a:off x="3428863" y="866643"/>
            <a:ext cx="5334274" cy="5124713"/>
          </a:xfrm>
          <a:prstGeom prst="rect">
            <a:avLst/>
          </a:prstGeom>
        </p:spPr>
      </p:pic>
    </p:spTree>
    <p:extLst>
      <p:ext uri="{BB962C8B-B14F-4D97-AF65-F5344CB8AC3E}">
        <p14:creationId xmlns:p14="http://schemas.microsoft.com/office/powerpoint/2010/main" val="3961727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SEARCH PROPERTY</a:t>
            </a:r>
          </a:p>
        </p:txBody>
      </p:sp>
      <p:pic>
        <p:nvPicPr>
          <p:cNvPr id="3" name="Picture 2">
            <a:extLst>
              <a:ext uri="{FF2B5EF4-FFF2-40B4-BE49-F238E27FC236}">
                <a16:creationId xmlns:a16="http://schemas.microsoft.com/office/drawing/2014/main" id="{E358E98C-FC44-560B-8840-304E39A42429}"/>
              </a:ext>
            </a:extLst>
          </p:cNvPr>
          <p:cNvPicPr>
            <a:picLocks noChangeAspect="1"/>
          </p:cNvPicPr>
          <p:nvPr/>
        </p:nvPicPr>
        <p:blipFill>
          <a:blip r:embed="rId2"/>
          <a:stretch>
            <a:fillRect/>
          </a:stretch>
        </p:blipFill>
        <p:spPr>
          <a:xfrm>
            <a:off x="0" y="509723"/>
            <a:ext cx="12192000" cy="6122851"/>
          </a:xfrm>
          <a:prstGeom prst="rect">
            <a:avLst/>
          </a:prstGeom>
        </p:spPr>
      </p:pic>
    </p:spTree>
    <p:extLst>
      <p:ext uri="{BB962C8B-B14F-4D97-AF65-F5344CB8AC3E}">
        <p14:creationId xmlns:p14="http://schemas.microsoft.com/office/powerpoint/2010/main" val="2742548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PROPERTY DETAILS</a:t>
            </a:r>
          </a:p>
        </p:txBody>
      </p:sp>
      <p:pic>
        <p:nvPicPr>
          <p:cNvPr id="5" name="Picture 4">
            <a:extLst>
              <a:ext uri="{FF2B5EF4-FFF2-40B4-BE49-F238E27FC236}">
                <a16:creationId xmlns:a16="http://schemas.microsoft.com/office/drawing/2014/main" id="{C629CD2A-7285-A700-BCC7-1CDEF801F0CB}"/>
              </a:ext>
            </a:extLst>
          </p:cNvPr>
          <p:cNvPicPr>
            <a:picLocks noChangeAspect="1"/>
          </p:cNvPicPr>
          <p:nvPr/>
        </p:nvPicPr>
        <p:blipFill>
          <a:blip r:embed="rId2"/>
          <a:stretch>
            <a:fillRect/>
          </a:stretch>
        </p:blipFill>
        <p:spPr>
          <a:xfrm>
            <a:off x="0" y="598714"/>
            <a:ext cx="12192000" cy="6033860"/>
          </a:xfrm>
          <a:prstGeom prst="rect">
            <a:avLst/>
          </a:prstGeom>
        </p:spPr>
      </p:pic>
    </p:spTree>
    <p:extLst>
      <p:ext uri="{BB962C8B-B14F-4D97-AF65-F5344CB8AC3E}">
        <p14:creationId xmlns:p14="http://schemas.microsoft.com/office/powerpoint/2010/main" val="4155293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MAP FEATURE</a:t>
            </a:r>
          </a:p>
        </p:txBody>
      </p:sp>
      <p:pic>
        <p:nvPicPr>
          <p:cNvPr id="3" name="Picture 2">
            <a:extLst>
              <a:ext uri="{FF2B5EF4-FFF2-40B4-BE49-F238E27FC236}">
                <a16:creationId xmlns:a16="http://schemas.microsoft.com/office/drawing/2014/main" id="{0DC67ED6-AB15-3119-58C3-7D48535B3731}"/>
              </a:ext>
            </a:extLst>
          </p:cNvPr>
          <p:cNvPicPr>
            <a:picLocks noChangeAspect="1"/>
          </p:cNvPicPr>
          <p:nvPr/>
        </p:nvPicPr>
        <p:blipFill>
          <a:blip r:embed="rId2"/>
          <a:stretch>
            <a:fillRect/>
          </a:stretch>
        </p:blipFill>
        <p:spPr>
          <a:xfrm>
            <a:off x="1682523" y="720586"/>
            <a:ext cx="8826954" cy="5416828"/>
          </a:xfrm>
          <a:prstGeom prst="rect">
            <a:avLst/>
          </a:prstGeom>
        </p:spPr>
      </p:pic>
    </p:spTree>
    <p:extLst>
      <p:ext uri="{BB962C8B-B14F-4D97-AF65-F5344CB8AC3E}">
        <p14:creationId xmlns:p14="http://schemas.microsoft.com/office/powerpoint/2010/main" val="292705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5" y="-44275"/>
            <a:ext cx="4063909" cy="553998"/>
          </a:xfrm>
          <a:prstGeom prst="rect">
            <a:avLst/>
          </a:prstGeom>
          <a:noFill/>
        </p:spPr>
        <p:txBody>
          <a:bodyPr wrap="square" rtlCol="0">
            <a:spAutoFit/>
          </a:bodyPr>
          <a:lstStyle/>
          <a:p>
            <a:pPr algn="ctr"/>
            <a:r>
              <a:rPr lang="en-IN" sz="3000" b="1" dirty="0">
                <a:solidFill>
                  <a:schemeClr val="bg1"/>
                </a:solidFill>
              </a:rPr>
              <a:t>MAKE AN INQUIRY</a:t>
            </a:r>
          </a:p>
        </p:txBody>
      </p:sp>
      <p:pic>
        <p:nvPicPr>
          <p:cNvPr id="5" name="Picture 4">
            <a:extLst>
              <a:ext uri="{FF2B5EF4-FFF2-40B4-BE49-F238E27FC236}">
                <a16:creationId xmlns:a16="http://schemas.microsoft.com/office/drawing/2014/main" id="{A0D7FF80-03CC-F18C-FFB0-8D6668310223}"/>
              </a:ext>
            </a:extLst>
          </p:cNvPr>
          <p:cNvPicPr>
            <a:picLocks noChangeAspect="1"/>
          </p:cNvPicPr>
          <p:nvPr/>
        </p:nvPicPr>
        <p:blipFill>
          <a:blip r:embed="rId2"/>
          <a:stretch>
            <a:fillRect/>
          </a:stretch>
        </p:blipFill>
        <p:spPr>
          <a:xfrm>
            <a:off x="3940064" y="1292115"/>
            <a:ext cx="4311872" cy="4273770"/>
          </a:xfrm>
          <a:prstGeom prst="rect">
            <a:avLst/>
          </a:prstGeom>
        </p:spPr>
      </p:pic>
    </p:spTree>
    <p:extLst>
      <p:ext uri="{BB962C8B-B14F-4D97-AF65-F5344CB8AC3E}">
        <p14:creationId xmlns:p14="http://schemas.microsoft.com/office/powerpoint/2010/main" val="684203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4" y="-44275"/>
            <a:ext cx="4669972" cy="553998"/>
          </a:xfrm>
          <a:prstGeom prst="rect">
            <a:avLst/>
          </a:prstGeom>
          <a:noFill/>
        </p:spPr>
        <p:txBody>
          <a:bodyPr wrap="square" rtlCol="0">
            <a:spAutoFit/>
          </a:bodyPr>
          <a:lstStyle/>
          <a:p>
            <a:pPr algn="ctr"/>
            <a:r>
              <a:rPr lang="en-IN" sz="3000" b="1" dirty="0">
                <a:solidFill>
                  <a:schemeClr val="bg1"/>
                </a:solidFill>
              </a:rPr>
              <a:t>INQUIRY THROUGH MAIL</a:t>
            </a:r>
          </a:p>
        </p:txBody>
      </p:sp>
      <p:pic>
        <p:nvPicPr>
          <p:cNvPr id="3" name="Picture 2">
            <a:extLst>
              <a:ext uri="{FF2B5EF4-FFF2-40B4-BE49-F238E27FC236}">
                <a16:creationId xmlns:a16="http://schemas.microsoft.com/office/drawing/2014/main" id="{652940B2-076E-1D6A-5C1C-F12BC1339D26}"/>
              </a:ext>
            </a:extLst>
          </p:cNvPr>
          <p:cNvPicPr>
            <a:picLocks noChangeAspect="1"/>
          </p:cNvPicPr>
          <p:nvPr/>
        </p:nvPicPr>
        <p:blipFill>
          <a:blip r:embed="rId2"/>
          <a:stretch>
            <a:fillRect/>
          </a:stretch>
        </p:blipFill>
        <p:spPr>
          <a:xfrm>
            <a:off x="1580918" y="2358970"/>
            <a:ext cx="9030164" cy="2140060"/>
          </a:xfrm>
          <a:prstGeom prst="rect">
            <a:avLst/>
          </a:prstGeom>
        </p:spPr>
      </p:pic>
    </p:spTree>
    <p:extLst>
      <p:ext uri="{BB962C8B-B14F-4D97-AF65-F5344CB8AC3E}">
        <p14:creationId xmlns:p14="http://schemas.microsoft.com/office/powerpoint/2010/main" val="4288249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4" y="-44275"/>
            <a:ext cx="4669972" cy="553998"/>
          </a:xfrm>
          <a:prstGeom prst="rect">
            <a:avLst/>
          </a:prstGeom>
          <a:noFill/>
        </p:spPr>
        <p:txBody>
          <a:bodyPr wrap="square" rtlCol="0">
            <a:spAutoFit/>
          </a:bodyPr>
          <a:lstStyle/>
          <a:p>
            <a:pPr algn="ctr"/>
            <a:r>
              <a:rPr lang="en-IN" sz="3000" b="1" dirty="0">
                <a:solidFill>
                  <a:schemeClr val="bg1"/>
                </a:solidFill>
              </a:rPr>
              <a:t>CHAT FEATURE</a:t>
            </a:r>
          </a:p>
        </p:txBody>
      </p:sp>
      <p:pic>
        <p:nvPicPr>
          <p:cNvPr id="5" name="Picture 4">
            <a:extLst>
              <a:ext uri="{FF2B5EF4-FFF2-40B4-BE49-F238E27FC236}">
                <a16:creationId xmlns:a16="http://schemas.microsoft.com/office/drawing/2014/main" id="{C8E64F7C-0321-BC62-6EC7-7B60CE88934A}"/>
              </a:ext>
            </a:extLst>
          </p:cNvPr>
          <p:cNvPicPr>
            <a:picLocks noChangeAspect="1"/>
          </p:cNvPicPr>
          <p:nvPr/>
        </p:nvPicPr>
        <p:blipFill rotWithShape="1">
          <a:blip r:embed="rId2"/>
          <a:srcRect t="-14101" b="27403"/>
          <a:stretch/>
        </p:blipFill>
        <p:spPr>
          <a:xfrm>
            <a:off x="0" y="225425"/>
            <a:ext cx="12192000" cy="5554889"/>
          </a:xfrm>
          <a:prstGeom prst="rect">
            <a:avLst/>
          </a:prstGeom>
        </p:spPr>
      </p:pic>
    </p:spTree>
    <p:extLst>
      <p:ext uri="{BB962C8B-B14F-4D97-AF65-F5344CB8AC3E}">
        <p14:creationId xmlns:p14="http://schemas.microsoft.com/office/powerpoint/2010/main" val="132600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3973284" y="-44275"/>
            <a:ext cx="4669972" cy="553998"/>
          </a:xfrm>
          <a:prstGeom prst="rect">
            <a:avLst/>
          </a:prstGeom>
          <a:noFill/>
        </p:spPr>
        <p:txBody>
          <a:bodyPr wrap="square" rtlCol="0">
            <a:spAutoFit/>
          </a:bodyPr>
          <a:lstStyle/>
          <a:p>
            <a:pPr algn="ctr"/>
            <a:r>
              <a:rPr lang="en-IN" sz="3000" b="1" dirty="0">
                <a:solidFill>
                  <a:schemeClr val="bg1"/>
                </a:solidFill>
              </a:rPr>
              <a:t>CHAT FEATURE</a:t>
            </a:r>
          </a:p>
        </p:txBody>
      </p:sp>
      <p:pic>
        <p:nvPicPr>
          <p:cNvPr id="3" name="Picture 2">
            <a:extLst>
              <a:ext uri="{FF2B5EF4-FFF2-40B4-BE49-F238E27FC236}">
                <a16:creationId xmlns:a16="http://schemas.microsoft.com/office/drawing/2014/main" id="{57321153-8B30-9A9C-B717-44F98EBA6DA6}"/>
              </a:ext>
            </a:extLst>
          </p:cNvPr>
          <p:cNvPicPr>
            <a:picLocks noChangeAspect="1"/>
          </p:cNvPicPr>
          <p:nvPr/>
        </p:nvPicPr>
        <p:blipFill rotWithShape="1">
          <a:blip r:embed="rId2"/>
          <a:srcRect b="5486"/>
          <a:stretch/>
        </p:blipFill>
        <p:spPr>
          <a:xfrm>
            <a:off x="0" y="687705"/>
            <a:ext cx="12192000" cy="6055632"/>
          </a:xfrm>
          <a:prstGeom prst="rect">
            <a:avLst/>
          </a:prstGeom>
        </p:spPr>
      </p:pic>
    </p:spTree>
    <p:extLst>
      <p:ext uri="{BB962C8B-B14F-4D97-AF65-F5344CB8AC3E}">
        <p14:creationId xmlns:p14="http://schemas.microsoft.com/office/powerpoint/2010/main" val="20012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25B7F35D-E86C-469C-B269-89CA59D0A75E}"/>
              </a:ext>
            </a:extLst>
          </p:cNvPr>
          <p:cNvSpPr>
            <a:spLocks noGrp="1"/>
          </p:cNvSpPr>
          <p:nvPr>
            <p:ph type="subTitle" idx="1"/>
          </p:nvPr>
        </p:nvSpPr>
        <p:spPr>
          <a:xfrm>
            <a:off x="1304925" y="1952625"/>
            <a:ext cx="9363075" cy="3305175"/>
          </a:xfrm>
        </p:spPr>
        <p:txBody>
          <a:bodyPr>
            <a:normAutofit/>
          </a:bodyPr>
          <a:lstStyle/>
          <a:p>
            <a:pPr algn="just"/>
            <a:r>
              <a:rPr lang="en-US" sz="2000" b="1" dirty="0">
                <a:latin typeface="Times New Roman" panose="02020603050405020304" pitchFamily="18" charset="0"/>
                <a:cs typeface="Times New Roman" panose="02020603050405020304" pitchFamily="18" charset="0"/>
              </a:rPr>
              <a:t>Main Objective:</a:t>
            </a:r>
          </a:p>
          <a:p>
            <a:pPr algn="just"/>
            <a:r>
              <a:rPr lang="en-US" sz="2000" dirty="0">
                <a:latin typeface="Times New Roman" panose="02020603050405020304" pitchFamily="18" charset="0"/>
                <a:cs typeface="Times New Roman" panose="02020603050405020304" pitchFamily="18" charset="0"/>
              </a:rPr>
              <a:t>The main Objective of this project is to develop an online Real Estate website that allows users to buy and sell their properties, to rent a house without contacting a Rental Company or Estate agent.</a:t>
            </a:r>
          </a:p>
          <a:p>
            <a:pPr algn="just"/>
            <a:r>
              <a:rPr lang="en-US" sz="2000" b="1" dirty="0">
                <a:latin typeface="Times New Roman" panose="02020603050405020304" pitchFamily="18" charset="0"/>
                <a:cs typeface="Times New Roman" panose="02020603050405020304" pitchFamily="18" charset="0"/>
              </a:rPr>
              <a:t>Specific Objectives: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analyze the manual system of Real Estate, outline it’s flaws and provide better solutions.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study and analyze requirement specifications of online Real Estate Services that allows to buy, sell, and rent residential and commercial properties . </a:t>
            </a:r>
          </a:p>
          <a:p>
            <a:pPr algn="just"/>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B9ACAF-F56E-4CB4-B8B9-3FCA857480DF}"/>
              </a:ext>
            </a:extLst>
          </p:cNvPr>
          <p:cNvSpPr/>
          <p:nvPr/>
        </p:nvSpPr>
        <p:spPr>
          <a:xfrm flipV="1">
            <a:off x="0" y="0"/>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255145" y="315836"/>
            <a:ext cx="5681709"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Objective</a:t>
            </a:r>
          </a:p>
        </p:txBody>
      </p:sp>
    </p:spTree>
    <p:extLst>
      <p:ext uri="{BB962C8B-B14F-4D97-AF65-F5344CB8AC3E}">
        <p14:creationId xmlns:p14="http://schemas.microsoft.com/office/powerpoint/2010/main" val="272030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B9ACAF-F56E-4CB4-B8B9-3FCA857480DF}"/>
              </a:ext>
            </a:extLst>
          </p:cNvPr>
          <p:cNvSpPr/>
          <p:nvPr/>
        </p:nvSpPr>
        <p:spPr>
          <a:xfrm flipV="1">
            <a:off x="0" y="-133266"/>
            <a:ext cx="12192000" cy="73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0CD88881-7577-8992-1F04-DDE4A2E9CAC1}"/>
              </a:ext>
            </a:extLst>
          </p:cNvPr>
          <p:cNvSpPr txBox="1"/>
          <p:nvPr/>
        </p:nvSpPr>
        <p:spPr>
          <a:xfrm flipH="1">
            <a:off x="2901042" y="44716"/>
            <a:ext cx="6389916" cy="553998"/>
          </a:xfrm>
          <a:prstGeom prst="rect">
            <a:avLst/>
          </a:prstGeom>
          <a:noFill/>
        </p:spPr>
        <p:txBody>
          <a:bodyPr wrap="square" rtlCol="0">
            <a:spAutoFit/>
          </a:bodyPr>
          <a:lstStyle/>
          <a:p>
            <a:pPr algn="ctr"/>
            <a:r>
              <a:rPr lang="en-IN" sz="3000" b="1" dirty="0">
                <a:solidFill>
                  <a:schemeClr val="bg1"/>
                </a:solidFill>
              </a:rPr>
              <a:t>RENT &amp; HOUSE PRICE PREDICTION</a:t>
            </a:r>
          </a:p>
        </p:txBody>
      </p:sp>
      <p:pic>
        <p:nvPicPr>
          <p:cNvPr id="5" name="Picture 4">
            <a:extLst>
              <a:ext uri="{FF2B5EF4-FFF2-40B4-BE49-F238E27FC236}">
                <a16:creationId xmlns:a16="http://schemas.microsoft.com/office/drawing/2014/main" id="{6FA57632-9D34-1B37-878F-2DAB44F92270}"/>
              </a:ext>
            </a:extLst>
          </p:cNvPr>
          <p:cNvPicPr>
            <a:picLocks noChangeAspect="1"/>
          </p:cNvPicPr>
          <p:nvPr/>
        </p:nvPicPr>
        <p:blipFill>
          <a:blip r:embed="rId2"/>
          <a:stretch>
            <a:fillRect/>
          </a:stretch>
        </p:blipFill>
        <p:spPr>
          <a:xfrm>
            <a:off x="957315" y="1548021"/>
            <a:ext cx="6750397" cy="692186"/>
          </a:xfrm>
          <a:prstGeom prst="rect">
            <a:avLst/>
          </a:prstGeom>
        </p:spPr>
      </p:pic>
      <p:pic>
        <p:nvPicPr>
          <p:cNvPr id="8" name="Picture 7">
            <a:extLst>
              <a:ext uri="{FF2B5EF4-FFF2-40B4-BE49-F238E27FC236}">
                <a16:creationId xmlns:a16="http://schemas.microsoft.com/office/drawing/2014/main" id="{B4CA093F-6853-8709-4449-E020F7E75147}"/>
              </a:ext>
            </a:extLst>
          </p:cNvPr>
          <p:cNvPicPr>
            <a:picLocks noChangeAspect="1"/>
          </p:cNvPicPr>
          <p:nvPr/>
        </p:nvPicPr>
        <p:blipFill>
          <a:blip r:embed="rId3"/>
          <a:stretch>
            <a:fillRect/>
          </a:stretch>
        </p:blipFill>
        <p:spPr>
          <a:xfrm>
            <a:off x="856981" y="3067031"/>
            <a:ext cx="10478038" cy="723937"/>
          </a:xfrm>
          <a:prstGeom prst="rect">
            <a:avLst/>
          </a:prstGeom>
        </p:spPr>
      </p:pic>
    </p:spTree>
    <p:extLst>
      <p:ext uri="{BB962C8B-B14F-4D97-AF65-F5344CB8AC3E}">
        <p14:creationId xmlns:p14="http://schemas.microsoft.com/office/powerpoint/2010/main" val="3586818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2558323" y="166789"/>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CONCLUSION</a:t>
            </a:r>
          </a:p>
        </p:txBody>
      </p:sp>
      <p:sp>
        <p:nvSpPr>
          <p:cNvPr id="6" name="TextBox 5">
            <a:extLst>
              <a:ext uri="{FF2B5EF4-FFF2-40B4-BE49-F238E27FC236}">
                <a16:creationId xmlns:a16="http://schemas.microsoft.com/office/drawing/2014/main" id="{72770709-C1A8-4A31-86FE-F889BDBCE5D2}"/>
              </a:ext>
            </a:extLst>
          </p:cNvPr>
          <p:cNvSpPr txBox="1"/>
          <p:nvPr/>
        </p:nvSpPr>
        <p:spPr>
          <a:xfrm>
            <a:off x="983225" y="1804594"/>
            <a:ext cx="10776155" cy="313932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We have successfully developed a secure, user-friendly web application. This system is capable of searching properties, posting ads of properties for rent and sale. It uses a client/server architecture based on the HTTP protocol. It is developed in Microsoft’s Visual Studio. The buyer performs a search for the property listings by putting either City/location in the search textbox. The user can view the property location in map. User can also inquire about a property through mail. User can also interact with members of society in order to resolve </a:t>
            </a:r>
            <a:r>
              <a:rPr lang="en-US" sz="2200">
                <a:latin typeface="Arial" panose="020B0604020202020204" pitchFamily="34" charset="0"/>
                <a:cs typeface="Arial" panose="020B0604020202020204" pitchFamily="34" charset="0"/>
              </a:rPr>
              <a:t>his queries. This </a:t>
            </a:r>
            <a:r>
              <a:rPr lang="en-US" sz="2200" dirty="0">
                <a:latin typeface="Arial" panose="020B0604020202020204" pitchFamily="34" charset="0"/>
                <a:cs typeface="Arial" panose="020B0604020202020204" pitchFamily="34" charset="0"/>
              </a:rPr>
              <a:t>system will definitely reduce the time to search for a house to have it for rent or to buy by having all the properties online.</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1813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2558323" y="166789"/>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REFERENCES</a:t>
            </a:r>
          </a:p>
        </p:txBody>
      </p:sp>
      <p:sp>
        <p:nvSpPr>
          <p:cNvPr id="6" name="TextBox 5">
            <a:extLst>
              <a:ext uri="{FF2B5EF4-FFF2-40B4-BE49-F238E27FC236}">
                <a16:creationId xmlns:a16="http://schemas.microsoft.com/office/drawing/2014/main" id="{72770709-C1A8-4A31-86FE-F889BDBCE5D2}"/>
              </a:ext>
            </a:extLst>
          </p:cNvPr>
          <p:cNvSpPr txBox="1"/>
          <p:nvPr/>
        </p:nvSpPr>
        <p:spPr>
          <a:xfrm>
            <a:off x="983225" y="1804594"/>
            <a:ext cx="10776155" cy="2123658"/>
          </a:xfrm>
          <a:prstGeom prst="rect">
            <a:avLst/>
          </a:prstGeom>
          <a:noFill/>
        </p:spPr>
        <p:txBody>
          <a:bodyPr wrap="square" rtlCol="0">
            <a:spAutoFit/>
          </a:bodyPr>
          <a:lstStyle/>
          <a:p>
            <a:r>
              <a:rPr lang="en-IN" sz="2200" dirty="0">
                <a:latin typeface="Arial" panose="020B0604020202020204" pitchFamily="34" charset="0"/>
                <a:cs typeface="Arial" panose="020B0604020202020204" pitchFamily="34" charset="0"/>
              </a:rPr>
              <a:t>https://youtube/cdPcTuazI/ </a:t>
            </a:r>
          </a:p>
          <a:p>
            <a:r>
              <a:rPr lang="en-IN" sz="2200" dirty="0">
                <a:latin typeface="Arial" panose="020B0604020202020204" pitchFamily="34" charset="0"/>
                <a:cs typeface="Arial" panose="020B0604020202020204" pitchFamily="34" charset="0"/>
              </a:rPr>
              <a:t>https://youtube/1BeZxMbSZNI/	  https://stackoverflow.com/questions/57217823/dj	  https://fontawesome.com/v4.7/icon/star-half-o	  https://docs.djangoproject.com/en/3.2/ref/models/querysets/	  https://www.webforefront.com/django/usebuiltinjinjastatements.html</a:t>
            </a:r>
          </a:p>
        </p:txBody>
      </p:sp>
    </p:spTree>
    <p:extLst>
      <p:ext uri="{BB962C8B-B14F-4D97-AF65-F5344CB8AC3E}">
        <p14:creationId xmlns:p14="http://schemas.microsoft.com/office/powerpoint/2010/main" val="55289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8DCE-7D2F-4679-891F-A17F0B4F922B}"/>
              </a:ext>
            </a:extLst>
          </p:cNvPr>
          <p:cNvSpPr>
            <a:spLocks noGrp="1"/>
          </p:cNvSpPr>
          <p:nvPr>
            <p:ph type="title"/>
          </p:nvPr>
        </p:nvSpPr>
        <p:spPr/>
        <p:txBody>
          <a:bodyPr>
            <a:normAutofit/>
          </a:bodyPr>
          <a:lstStyle/>
          <a:p>
            <a:r>
              <a:rPr lang="en-IN" sz="5400" dirty="0"/>
              <a:t> </a:t>
            </a:r>
          </a:p>
        </p:txBody>
      </p:sp>
      <p:sp>
        <p:nvSpPr>
          <p:cNvPr id="4" name="TextBox 3">
            <a:extLst>
              <a:ext uri="{FF2B5EF4-FFF2-40B4-BE49-F238E27FC236}">
                <a16:creationId xmlns:a16="http://schemas.microsoft.com/office/drawing/2014/main" id="{0ACADC68-A1ED-482C-8CF7-22A574C164F1}"/>
              </a:ext>
            </a:extLst>
          </p:cNvPr>
          <p:cNvSpPr txBox="1"/>
          <p:nvPr/>
        </p:nvSpPr>
        <p:spPr>
          <a:xfrm>
            <a:off x="2740241" y="2921168"/>
            <a:ext cx="6711518" cy="1015663"/>
          </a:xfrm>
          <a:prstGeom prst="rect">
            <a:avLst/>
          </a:prstGeom>
          <a:noFill/>
        </p:spPr>
        <p:txBody>
          <a:bodyPr wrap="square" rtlCol="0">
            <a:spAutoFit/>
          </a:bodyPr>
          <a:lstStyle/>
          <a:p>
            <a:pPr algn="ctr"/>
            <a:r>
              <a:rPr lang="en-IN" sz="6000" b="1" dirty="0"/>
              <a:t>Thank You…</a:t>
            </a:r>
          </a:p>
        </p:txBody>
      </p:sp>
    </p:spTree>
    <p:extLst>
      <p:ext uri="{BB962C8B-B14F-4D97-AF65-F5344CB8AC3E}">
        <p14:creationId xmlns:p14="http://schemas.microsoft.com/office/powerpoint/2010/main" val="160075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25B7F35D-E86C-469C-B269-89CA59D0A75E}"/>
              </a:ext>
            </a:extLst>
          </p:cNvPr>
          <p:cNvSpPr>
            <a:spLocks noGrp="1"/>
          </p:cNvSpPr>
          <p:nvPr>
            <p:ph type="subTitle" idx="1"/>
          </p:nvPr>
        </p:nvSpPr>
        <p:spPr>
          <a:xfrm>
            <a:off x="656948" y="1735706"/>
            <a:ext cx="10715348" cy="4460907"/>
          </a:xfrm>
        </p:spPr>
        <p:txBody>
          <a:bodyPr>
            <a:noAutofit/>
          </a:bodyPr>
          <a:lstStyle/>
          <a:p>
            <a:pPr algn="just"/>
            <a:r>
              <a:rPr lang="en-US" sz="1900" dirty="0">
                <a:latin typeface="Times New Roman" panose="02020603050405020304" pitchFamily="18" charset="0"/>
                <a:cs typeface="Times New Roman" panose="02020603050405020304" pitchFamily="18" charset="0"/>
              </a:rPr>
              <a:t>The project purpose is to search homes online to buy or for rent and post properties to sell or for rent . This web application helps users to search homes in desired location based on their requirements and house specifications.</a:t>
            </a:r>
          </a:p>
          <a:p>
            <a:pPr algn="just"/>
            <a:r>
              <a:rPr lang="en-US" sz="1900" dirty="0">
                <a:latin typeface="Times New Roman" panose="02020603050405020304" pitchFamily="18" charset="0"/>
                <a:cs typeface="Times New Roman" panose="02020603050405020304" pitchFamily="18" charset="0"/>
              </a:rPr>
              <a:t>The application provides complete information about available homes with details of rent cost, address, BHK, availability of vehicle parking, floor, facing, area, status and nearby landmarks through maps. </a:t>
            </a:r>
          </a:p>
          <a:p>
            <a:pPr algn="just"/>
            <a:r>
              <a:rPr lang="en-US" sz="1900" dirty="0">
                <a:latin typeface="Times New Roman" panose="02020603050405020304" pitchFamily="18" charset="0"/>
                <a:cs typeface="Times New Roman" panose="02020603050405020304" pitchFamily="18" charset="0"/>
              </a:rPr>
              <a:t>The application has a special feature, where  users can interact with the existing members of their society through chat. For every society, a separate blog will be available where the user can get information related to things currently happening in the society. </a:t>
            </a:r>
          </a:p>
          <a:p>
            <a:pPr algn="just"/>
            <a:r>
              <a:rPr lang="en-US" sz="1900" dirty="0">
                <a:latin typeface="Times New Roman" panose="02020603050405020304" pitchFamily="18" charset="0"/>
                <a:cs typeface="Times New Roman" panose="02020603050405020304" pitchFamily="18" charset="0"/>
              </a:rPr>
              <a:t>With this application, a normal user can search homes to buy or rent and a registered user can have access to contact house owner through mail. Property owner can be able to post details of his property. Using this site, users can also book visit for a site visit.</a:t>
            </a:r>
          </a:p>
          <a:p>
            <a:pPr algn="just"/>
            <a:r>
              <a:rPr lang="en-US" sz="1900" dirty="0">
                <a:latin typeface="Times New Roman" panose="02020603050405020304" pitchFamily="18" charset="0"/>
                <a:cs typeface="Times New Roman" panose="02020603050405020304" pitchFamily="18" charset="0"/>
              </a:rPr>
              <a:t>This application helps customers in filtering rental homes based on their budget, house specifications, facing, locality and availability of vehicle parking.</a:t>
            </a:r>
            <a:endParaRPr lang="en-IN" sz="19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B9ACAF-F56E-4CB4-B8B9-3FCA857480DF}"/>
              </a:ext>
            </a:extLst>
          </p:cNvPr>
          <p:cNvSpPr/>
          <p:nvPr/>
        </p:nvSpPr>
        <p:spPr>
          <a:xfrm flipV="1">
            <a:off x="0" y="-39171"/>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5681709"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Abstract</a:t>
            </a:r>
          </a:p>
        </p:txBody>
      </p:sp>
    </p:spTree>
    <p:extLst>
      <p:ext uri="{BB962C8B-B14F-4D97-AF65-F5344CB8AC3E}">
        <p14:creationId xmlns:p14="http://schemas.microsoft.com/office/powerpoint/2010/main" val="346784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2981"/>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021319" y="334592"/>
            <a:ext cx="5681709"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Actors</a:t>
            </a:r>
          </a:p>
        </p:txBody>
      </p:sp>
      <p:pic>
        <p:nvPicPr>
          <p:cNvPr id="1028" name="Picture 4" descr="Home Owner Icons - Download Free Vector Icons | Noun Project">
            <a:extLst>
              <a:ext uri="{FF2B5EF4-FFF2-40B4-BE49-F238E27FC236}">
                <a16:creationId xmlns:a16="http://schemas.microsoft.com/office/drawing/2014/main" id="{64FA9F42-ABEC-4AAF-8EF8-5DAB2706DD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4585" y="3380384"/>
            <a:ext cx="868362" cy="8683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 Hla Aung – East Boy Engineering">
            <a:extLst>
              <a:ext uri="{FF2B5EF4-FFF2-40B4-BE49-F238E27FC236}">
                <a16:creationId xmlns:a16="http://schemas.microsoft.com/office/drawing/2014/main" id="{B96245AE-1053-4B43-B2BD-40D024458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197" y="4544322"/>
            <a:ext cx="1465138" cy="14651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Icon Vector Male Person Symbol Profile Circle Avatar Sign Stock Vector  - Illustration of color, admin: 115922533">
            <a:extLst>
              <a:ext uri="{FF2B5EF4-FFF2-40B4-BE49-F238E27FC236}">
                <a16:creationId xmlns:a16="http://schemas.microsoft.com/office/drawing/2014/main" id="{2E0BFCA1-B768-4C12-B6C1-4F746739EA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4924" y="1717951"/>
            <a:ext cx="1207685" cy="12076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16E85C-CAE6-4D2F-94F6-CAAD288D80E7}"/>
              </a:ext>
            </a:extLst>
          </p:cNvPr>
          <p:cNvSpPr txBox="1"/>
          <p:nvPr/>
        </p:nvSpPr>
        <p:spPr>
          <a:xfrm>
            <a:off x="2760954" y="1967850"/>
            <a:ext cx="2654423" cy="707886"/>
          </a:xfrm>
          <a:prstGeom prst="rect">
            <a:avLst/>
          </a:prstGeom>
          <a:noFill/>
        </p:spPr>
        <p:txBody>
          <a:bodyPr wrap="square" rtlCol="0">
            <a:spAutoFit/>
          </a:bodyPr>
          <a:lstStyle/>
          <a:p>
            <a:r>
              <a:rPr lang="en-IN" sz="4000" b="1" dirty="0"/>
              <a:t>User</a:t>
            </a:r>
          </a:p>
        </p:txBody>
      </p:sp>
      <p:sp>
        <p:nvSpPr>
          <p:cNvPr id="16" name="TextBox 15">
            <a:extLst>
              <a:ext uri="{FF2B5EF4-FFF2-40B4-BE49-F238E27FC236}">
                <a16:creationId xmlns:a16="http://schemas.microsoft.com/office/drawing/2014/main" id="{3DADAEB8-AB90-48F2-BA61-BDF8D2840733}"/>
              </a:ext>
            </a:extLst>
          </p:cNvPr>
          <p:cNvSpPr txBox="1"/>
          <p:nvPr/>
        </p:nvSpPr>
        <p:spPr>
          <a:xfrm>
            <a:off x="2760953" y="3460622"/>
            <a:ext cx="2654423" cy="707886"/>
          </a:xfrm>
          <a:prstGeom prst="rect">
            <a:avLst/>
          </a:prstGeom>
          <a:noFill/>
        </p:spPr>
        <p:txBody>
          <a:bodyPr wrap="square" rtlCol="0">
            <a:spAutoFit/>
          </a:bodyPr>
          <a:lstStyle/>
          <a:p>
            <a:r>
              <a:rPr lang="en-IN" sz="4000" b="1" dirty="0"/>
              <a:t>Owner</a:t>
            </a:r>
          </a:p>
        </p:txBody>
      </p:sp>
      <p:sp>
        <p:nvSpPr>
          <p:cNvPr id="17" name="TextBox 16">
            <a:extLst>
              <a:ext uri="{FF2B5EF4-FFF2-40B4-BE49-F238E27FC236}">
                <a16:creationId xmlns:a16="http://schemas.microsoft.com/office/drawing/2014/main" id="{AF660752-AED4-4C1C-81AA-A3AF1AF62918}"/>
              </a:ext>
            </a:extLst>
          </p:cNvPr>
          <p:cNvSpPr txBox="1"/>
          <p:nvPr/>
        </p:nvSpPr>
        <p:spPr>
          <a:xfrm>
            <a:off x="2760953" y="4922948"/>
            <a:ext cx="2654423" cy="707886"/>
          </a:xfrm>
          <a:prstGeom prst="rect">
            <a:avLst/>
          </a:prstGeom>
          <a:noFill/>
        </p:spPr>
        <p:txBody>
          <a:bodyPr wrap="square" rtlCol="0">
            <a:spAutoFit/>
          </a:bodyPr>
          <a:lstStyle/>
          <a:p>
            <a:r>
              <a:rPr lang="en-IN" sz="4000" b="1" dirty="0"/>
              <a:t>Admin</a:t>
            </a:r>
          </a:p>
        </p:txBody>
      </p:sp>
    </p:spTree>
    <p:extLst>
      <p:ext uri="{BB962C8B-B14F-4D97-AF65-F5344CB8AC3E}">
        <p14:creationId xmlns:p14="http://schemas.microsoft.com/office/powerpoint/2010/main" val="147851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0"/>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5681709"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Use Cases</a:t>
            </a:r>
          </a:p>
        </p:txBody>
      </p:sp>
      <p:pic>
        <p:nvPicPr>
          <p:cNvPr id="1028" name="Picture 4" descr="Home Owner Icons - Download Free Vector Icons | Noun Project">
            <a:extLst>
              <a:ext uri="{FF2B5EF4-FFF2-40B4-BE49-F238E27FC236}">
                <a16:creationId xmlns:a16="http://schemas.microsoft.com/office/drawing/2014/main" id="{64FA9F42-ABEC-4AAF-8EF8-5DAB2706DD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0689" y="2078949"/>
            <a:ext cx="638127" cy="638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 Hla Aung – East Boy Engineering">
            <a:extLst>
              <a:ext uri="{FF2B5EF4-FFF2-40B4-BE49-F238E27FC236}">
                <a16:creationId xmlns:a16="http://schemas.microsoft.com/office/drawing/2014/main" id="{B96245AE-1053-4B43-B2BD-40D024458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695" y="1786790"/>
            <a:ext cx="1275796" cy="12757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Icon Vector Male Person Symbol Profile Circle Avatar Sign Stock Vector  - Illustration of color, admin: 115922533">
            <a:extLst>
              <a:ext uri="{FF2B5EF4-FFF2-40B4-BE49-F238E27FC236}">
                <a16:creationId xmlns:a16="http://schemas.microsoft.com/office/drawing/2014/main" id="{2E0BFCA1-B768-4C12-B6C1-4F746739EA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459" y="1967850"/>
            <a:ext cx="913681" cy="9136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16E85C-CAE6-4D2F-94F6-CAAD288D80E7}"/>
              </a:ext>
            </a:extLst>
          </p:cNvPr>
          <p:cNvSpPr txBox="1"/>
          <p:nvPr/>
        </p:nvSpPr>
        <p:spPr>
          <a:xfrm>
            <a:off x="2293579" y="2132302"/>
            <a:ext cx="1683617" cy="584775"/>
          </a:xfrm>
          <a:prstGeom prst="rect">
            <a:avLst/>
          </a:prstGeom>
          <a:noFill/>
        </p:spPr>
        <p:txBody>
          <a:bodyPr wrap="square" rtlCol="0">
            <a:spAutoFit/>
          </a:bodyPr>
          <a:lstStyle/>
          <a:p>
            <a:r>
              <a:rPr lang="en-IN" sz="3200" b="1" dirty="0"/>
              <a:t>User</a:t>
            </a:r>
          </a:p>
        </p:txBody>
      </p:sp>
      <p:sp>
        <p:nvSpPr>
          <p:cNvPr id="16" name="TextBox 15">
            <a:extLst>
              <a:ext uri="{FF2B5EF4-FFF2-40B4-BE49-F238E27FC236}">
                <a16:creationId xmlns:a16="http://schemas.microsoft.com/office/drawing/2014/main" id="{3DADAEB8-AB90-48F2-BA61-BDF8D2840733}"/>
              </a:ext>
            </a:extLst>
          </p:cNvPr>
          <p:cNvSpPr txBox="1"/>
          <p:nvPr/>
        </p:nvSpPr>
        <p:spPr>
          <a:xfrm>
            <a:off x="5622254" y="2132301"/>
            <a:ext cx="2654423" cy="584775"/>
          </a:xfrm>
          <a:prstGeom prst="rect">
            <a:avLst/>
          </a:prstGeom>
          <a:noFill/>
        </p:spPr>
        <p:txBody>
          <a:bodyPr wrap="square" rtlCol="0">
            <a:spAutoFit/>
          </a:bodyPr>
          <a:lstStyle/>
          <a:p>
            <a:r>
              <a:rPr lang="en-IN" sz="3200" b="1" dirty="0"/>
              <a:t>Owner</a:t>
            </a:r>
          </a:p>
        </p:txBody>
      </p:sp>
      <p:sp>
        <p:nvSpPr>
          <p:cNvPr id="17" name="TextBox 16">
            <a:extLst>
              <a:ext uri="{FF2B5EF4-FFF2-40B4-BE49-F238E27FC236}">
                <a16:creationId xmlns:a16="http://schemas.microsoft.com/office/drawing/2014/main" id="{AF660752-AED4-4C1C-81AA-A3AF1AF62918}"/>
              </a:ext>
            </a:extLst>
          </p:cNvPr>
          <p:cNvSpPr txBox="1"/>
          <p:nvPr/>
        </p:nvSpPr>
        <p:spPr>
          <a:xfrm>
            <a:off x="9085708" y="2133961"/>
            <a:ext cx="2654423" cy="584775"/>
          </a:xfrm>
          <a:prstGeom prst="rect">
            <a:avLst/>
          </a:prstGeom>
          <a:noFill/>
        </p:spPr>
        <p:txBody>
          <a:bodyPr wrap="square" rtlCol="0">
            <a:spAutoFit/>
          </a:bodyPr>
          <a:lstStyle/>
          <a:p>
            <a:r>
              <a:rPr lang="en-IN" sz="3200" b="1" dirty="0"/>
              <a:t>Admin</a:t>
            </a:r>
          </a:p>
        </p:txBody>
      </p:sp>
      <p:sp>
        <p:nvSpPr>
          <p:cNvPr id="7" name="TextBox 6">
            <a:extLst>
              <a:ext uri="{FF2B5EF4-FFF2-40B4-BE49-F238E27FC236}">
                <a16:creationId xmlns:a16="http://schemas.microsoft.com/office/drawing/2014/main" id="{B36F2EDA-E2FC-4181-868F-3E788D2E345B}"/>
              </a:ext>
            </a:extLst>
          </p:cNvPr>
          <p:cNvSpPr txBox="1"/>
          <p:nvPr/>
        </p:nvSpPr>
        <p:spPr>
          <a:xfrm>
            <a:off x="1390235" y="3142695"/>
            <a:ext cx="2553932" cy="2308324"/>
          </a:xfrm>
          <a:prstGeom prst="rect">
            <a:avLst/>
          </a:prstGeom>
          <a:noFill/>
        </p:spPr>
        <p:txBody>
          <a:bodyPr wrap="square" rtlCol="0">
            <a:spAutoFit/>
          </a:bodyPr>
          <a:lstStyle/>
          <a:p>
            <a:pPr marL="285750" indent="-285750">
              <a:buFont typeface="Arial" panose="020B0604020202020204" pitchFamily="34" charset="0"/>
              <a:buChar char="•"/>
            </a:pPr>
            <a:r>
              <a:rPr lang="en-IN" dirty="0"/>
              <a:t>Register</a:t>
            </a:r>
          </a:p>
          <a:p>
            <a:pPr marL="285750" indent="-285750">
              <a:buFont typeface="Arial" panose="020B0604020202020204" pitchFamily="34" charset="0"/>
              <a:buChar char="•"/>
            </a:pPr>
            <a:r>
              <a:rPr lang="en-IN" dirty="0"/>
              <a:t>Login</a:t>
            </a:r>
          </a:p>
          <a:p>
            <a:pPr marL="285750" indent="-285750">
              <a:buFont typeface="Arial" panose="020B0604020202020204" pitchFamily="34" charset="0"/>
              <a:buChar char="•"/>
            </a:pPr>
            <a:r>
              <a:rPr lang="en-IN" dirty="0"/>
              <a:t>View Properties</a:t>
            </a:r>
          </a:p>
          <a:p>
            <a:pPr marL="285750" indent="-285750">
              <a:buFont typeface="Arial" panose="020B0604020202020204" pitchFamily="34" charset="0"/>
              <a:buChar char="•"/>
            </a:pPr>
            <a:r>
              <a:rPr lang="en-IN" dirty="0"/>
              <a:t>Search Properties</a:t>
            </a:r>
          </a:p>
          <a:p>
            <a:pPr marL="285750" indent="-285750">
              <a:buFont typeface="Arial" panose="020B0604020202020204" pitchFamily="34" charset="0"/>
              <a:buChar char="•"/>
            </a:pPr>
            <a:r>
              <a:rPr lang="en-IN" dirty="0"/>
              <a:t>Book for site visit</a:t>
            </a:r>
          </a:p>
          <a:p>
            <a:pPr marL="285750" indent="-285750">
              <a:buFont typeface="Arial" panose="020B0604020202020204" pitchFamily="34" charset="0"/>
              <a:buChar char="•"/>
            </a:pPr>
            <a:r>
              <a:rPr lang="en-IN" dirty="0"/>
              <a:t>Shortlist</a:t>
            </a:r>
          </a:p>
          <a:p>
            <a:pPr marL="285750" indent="-285750">
              <a:buFont typeface="Arial" panose="020B0604020202020204" pitchFamily="34" charset="0"/>
              <a:buChar char="•"/>
            </a:pPr>
            <a:r>
              <a:rPr lang="en-IN" dirty="0"/>
              <a:t>View location on map</a:t>
            </a:r>
          </a:p>
          <a:p>
            <a:pPr marL="285750" indent="-285750">
              <a:buFont typeface="Arial" panose="020B0604020202020204" pitchFamily="34" charset="0"/>
              <a:buChar char="•"/>
            </a:pPr>
            <a:r>
              <a:rPr lang="en-IN" dirty="0"/>
              <a:t>chat with neighbours</a:t>
            </a:r>
          </a:p>
        </p:txBody>
      </p:sp>
      <p:sp>
        <p:nvSpPr>
          <p:cNvPr id="14" name="TextBox 13">
            <a:extLst>
              <a:ext uri="{FF2B5EF4-FFF2-40B4-BE49-F238E27FC236}">
                <a16:creationId xmlns:a16="http://schemas.microsoft.com/office/drawing/2014/main" id="{9D825F5F-8D6F-450A-B5AA-A933D982F25C}"/>
              </a:ext>
            </a:extLst>
          </p:cNvPr>
          <p:cNvSpPr txBox="1"/>
          <p:nvPr/>
        </p:nvSpPr>
        <p:spPr>
          <a:xfrm>
            <a:off x="4900689" y="3142695"/>
            <a:ext cx="2419466" cy="1754326"/>
          </a:xfrm>
          <a:prstGeom prst="rect">
            <a:avLst/>
          </a:prstGeom>
          <a:noFill/>
        </p:spPr>
        <p:txBody>
          <a:bodyPr wrap="square" rtlCol="0">
            <a:spAutoFit/>
          </a:bodyPr>
          <a:lstStyle/>
          <a:p>
            <a:pPr marL="285750" indent="-285750">
              <a:buFont typeface="Arial" panose="020B0604020202020204" pitchFamily="34" charset="0"/>
              <a:buChar char="•"/>
            </a:pPr>
            <a:r>
              <a:rPr lang="en-IN" dirty="0"/>
              <a:t>Register</a:t>
            </a:r>
          </a:p>
          <a:p>
            <a:pPr marL="285750" indent="-285750">
              <a:buFont typeface="Arial" panose="020B0604020202020204" pitchFamily="34" charset="0"/>
              <a:buChar char="•"/>
            </a:pPr>
            <a:r>
              <a:rPr lang="en-IN" dirty="0"/>
              <a:t>Login</a:t>
            </a:r>
          </a:p>
          <a:p>
            <a:pPr marL="285750" indent="-285750">
              <a:buFont typeface="Arial" panose="020B0604020202020204" pitchFamily="34" charset="0"/>
              <a:buChar char="•"/>
            </a:pPr>
            <a:r>
              <a:rPr lang="en-IN" dirty="0"/>
              <a:t>Post Property Details</a:t>
            </a:r>
          </a:p>
          <a:p>
            <a:pPr marL="285750" indent="-285750">
              <a:buFont typeface="Arial" panose="020B0604020202020204" pitchFamily="34" charset="0"/>
              <a:buChar char="•"/>
            </a:pPr>
            <a:r>
              <a:rPr lang="en-IN" dirty="0"/>
              <a:t>Edit property details</a:t>
            </a:r>
          </a:p>
          <a:p>
            <a:pPr marL="285750" indent="-285750">
              <a:buFont typeface="Arial" panose="020B0604020202020204" pitchFamily="34" charset="0"/>
              <a:buChar char="•"/>
            </a:pPr>
            <a:r>
              <a:rPr lang="en-IN" dirty="0"/>
              <a:t>Delete property</a:t>
            </a:r>
          </a:p>
          <a:p>
            <a:pPr marL="285750" indent="-285750">
              <a:buFont typeface="Arial" panose="020B0604020202020204" pitchFamily="34" charset="0"/>
              <a:buChar char="•"/>
            </a:pPr>
            <a:r>
              <a:rPr lang="en-IN" dirty="0"/>
              <a:t>Get Inquiries</a:t>
            </a:r>
          </a:p>
        </p:txBody>
      </p:sp>
      <p:sp>
        <p:nvSpPr>
          <p:cNvPr id="15" name="TextBox 14">
            <a:extLst>
              <a:ext uri="{FF2B5EF4-FFF2-40B4-BE49-F238E27FC236}">
                <a16:creationId xmlns:a16="http://schemas.microsoft.com/office/drawing/2014/main" id="{1E4AB395-0FFB-4F00-BB64-38C716AAF179}"/>
              </a:ext>
            </a:extLst>
          </p:cNvPr>
          <p:cNvSpPr txBox="1"/>
          <p:nvPr/>
        </p:nvSpPr>
        <p:spPr>
          <a:xfrm>
            <a:off x="8276677" y="3062586"/>
            <a:ext cx="2293997" cy="1477328"/>
          </a:xfrm>
          <a:prstGeom prst="rect">
            <a:avLst/>
          </a:prstGeom>
          <a:noFill/>
        </p:spPr>
        <p:txBody>
          <a:bodyPr wrap="square" rtlCol="0">
            <a:spAutoFit/>
          </a:bodyPr>
          <a:lstStyle/>
          <a:p>
            <a:pPr marL="285750" indent="-285750">
              <a:buFont typeface="Arial" panose="020B0604020202020204" pitchFamily="34" charset="0"/>
              <a:buChar char="•"/>
            </a:pPr>
            <a:r>
              <a:rPr lang="en-IN" dirty="0"/>
              <a:t>Login</a:t>
            </a:r>
          </a:p>
          <a:p>
            <a:pPr marL="285750" indent="-285750">
              <a:buFont typeface="Arial" panose="020B0604020202020204" pitchFamily="34" charset="0"/>
              <a:buChar char="•"/>
            </a:pPr>
            <a:r>
              <a:rPr lang="en-IN" dirty="0"/>
              <a:t>Add/Edit/Delete property details</a:t>
            </a:r>
          </a:p>
          <a:p>
            <a:pPr marL="285750" indent="-285750">
              <a:buFont typeface="Arial" panose="020B0604020202020204" pitchFamily="34" charset="0"/>
              <a:buChar char="•"/>
            </a:pPr>
            <a:r>
              <a:rPr lang="en-IN" dirty="0"/>
              <a:t>Property verification</a:t>
            </a:r>
          </a:p>
        </p:txBody>
      </p:sp>
    </p:spTree>
    <p:extLst>
      <p:ext uri="{BB962C8B-B14F-4D97-AF65-F5344CB8AC3E}">
        <p14:creationId xmlns:p14="http://schemas.microsoft.com/office/powerpoint/2010/main" val="273608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486195"/>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0"/>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2579049" y="315836"/>
            <a:ext cx="6814823"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Extended Use Cases</a:t>
            </a:r>
          </a:p>
        </p:txBody>
      </p:sp>
      <p:sp>
        <p:nvSpPr>
          <p:cNvPr id="18" name="TextBox 17">
            <a:extLst>
              <a:ext uri="{FF2B5EF4-FFF2-40B4-BE49-F238E27FC236}">
                <a16:creationId xmlns:a16="http://schemas.microsoft.com/office/drawing/2014/main" id="{2371E2FD-8813-34C7-0467-3CCA658F913F}"/>
              </a:ext>
            </a:extLst>
          </p:cNvPr>
          <p:cNvSpPr txBox="1"/>
          <p:nvPr/>
        </p:nvSpPr>
        <p:spPr>
          <a:xfrm>
            <a:off x="952500" y="1997172"/>
            <a:ext cx="10286999" cy="286232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Maps feature :</a:t>
            </a:r>
            <a:r>
              <a:rPr lang="en-US" sz="1800" dirty="0">
                <a:latin typeface="Times New Roman" panose="02020603050405020304" pitchFamily="18" charset="0"/>
                <a:cs typeface="Times New Roman" panose="02020603050405020304" pitchFamily="18" charset="0"/>
              </a:rPr>
              <a:t> Each property has maps feature which helps users to see the nearby places in map. It helps user to see where exactly the property is located, to view nearby schools, park etc.</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Interact with Society :</a:t>
            </a:r>
            <a:r>
              <a:rPr lang="en-US" sz="1800" dirty="0">
                <a:latin typeface="Times New Roman" panose="02020603050405020304" pitchFamily="18" charset="0"/>
                <a:cs typeface="Times New Roman" panose="02020603050405020304" pitchFamily="18" charset="0"/>
              </a:rPr>
              <a:t> User can chat with members of society.</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Book for a Site Visit :</a:t>
            </a:r>
            <a:r>
              <a:rPr lang="en-US" sz="1800" dirty="0">
                <a:latin typeface="Times New Roman" panose="02020603050405020304" pitchFamily="18" charset="0"/>
                <a:cs typeface="Times New Roman" panose="02020603050405020304" pitchFamily="18" charset="0"/>
              </a:rPr>
              <a:t> User can make a site visit. </a:t>
            </a:r>
          </a:p>
          <a:p>
            <a:pPr algn="just"/>
            <a:endParaRPr lang="en-US" sz="1800" b="1"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House Price Prediction : </a:t>
            </a:r>
            <a:r>
              <a:rPr lang="en-US" sz="1800" dirty="0">
                <a:latin typeface="Times New Roman" panose="02020603050405020304" pitchFamily="18" charset="0"/>
                <a:cs typeface="Times New Roman" panose="02020603050405020304" pitchFamily="18" charset="0"/>
              </a:rPr>
              <a:t>User can predict house price by selecting attributes like locality, </a:t>
            </a:r>
            <a:r>
              <a:rPr lang="en-US" sz="1800" dirty="0" err="1">
                <a:latin typeface="Times New Roman" panose="02020603050405020304" pitchFamily="18" charset="0"/>
                <a:cs typeface="Times New Roman" panose="02020603050405020304" pitchFamily="18" charset="0"/>
              </a:rPr>
              <a:t>bhk</a:t>
            </a:r>
            <a:r>
              <a:rPr lang="en-US" sz="1800" dirty="0">
                <a:latin typeface="Times New Roman" panose="02020603050405020304" pitchFamily="18" charset="0"/>
                <a:cs typeface="Times New Roman" panose="02020603050405020304" pitchFamily="18" charset="0"/>
              </a:rPr>
              <a:t>, area etc.</a:t>
            </a:r>
          </a:p>
          <a:p>
            <a:pPr algn="just"/>
            <a:endParaRPr lang="en-US" b="1"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Mail Enquiry : </a:t>
            </a:r>
            <a:r>
              <a:rPr lang="en-US" sz="1800" dirty="0">
                <a:latin typeface="Times New Roman" panose="02020603050405020304" pitchFamily="18" charset="0"/>
                <a:cs typeface="Times New Roman" panose="02020603050405020304" pitchFamily="18" charset="0"/>
              </a:rPr>
              <a:t>User can inquire about a property </a:t>
            </a:r>
            <a:r>
              <a:rPr lang="en-US" sz="1800">
                <a:latin typeface="Times New Roman" panose="02020603050405020304" pitchFamily="18" charset="0"/>
                <a:cs typeface="Times New Roman" panose="02020603050405020304" pitchFamily="18" charset="0"/>
              </a:rPr>
              <a:t>through email.</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478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5681709"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Tech Stack</a:t>
            </a:r>
          </a:p>
        </p:txBody>
      </p:sp>
      <p:sp>
        <p:nvSpPr>
          <p:cNvPr id="3" name="TextBox 2">
            <a:extLst>
              <a:ext uri="{FF2B5EF4-FFF2-40B4-BE49-F238E27FC236}">
                <a16:creationId xmlns:a16="http://schemas.microsoft.com/office/drawing/2014/main" id="{B57E954C-DBA4-4BB6-98F0-BB5EA2278121}"/>
              </a:ext>
            </a:extLst>
          </p:cNvPr>
          <p:cNvSpPr txBox="1"/>
          <p:nvPr/>
        </p:nvSpPr>
        <p:spPr>
          <a:xfrm>
            <a:off x="878887" y="1997009"/>
            <a:ext cx="2503503" cy="461665"/>
          </a:xfrm>
          <a:prstGeom prst="rect">
            <a:avLst/>
          </a:prstGeom>
          <a:noFill/>
        </p:spPr>
        <p:txBody>
          <a:bodyPr wrap="square" rtlCol="0">
            <a:spAutoFit/>
          </a:bodyPr>
          <a:lstStyle/>
          <a:p>
            <a:r>
              <a:rPr lang="en-IN" sz="2400" b="1" dirty="0"/>
              <a:t>Frontend :</a:t>
            </a:r>
          </a:p>
        </p:txBody>
      </p:sp>
      <p:sp>
        <p:nvSpPr>
          <p:cNvPr id="6" name="TextBox 5">
            <a:extLst>
              <a:ext uri="{FF2B5EF4-FFF2-40B4-BE49-F238E27FC236}">
                <a16:creationId xmlns:a16="http://schemas.microsoft.com/office/drawing/2014/main" id="{78214E4D-D3FA-4220-A491-65C38DEBBECE}"/>
              </a:ext>
            </a:extLst>
          </p:cNvPr>
          <p:cNvSpPr txBox="1"/>
          <p:nvPr/>
        </p:nvSpPr>
        <p:spPr>
          <a:xfrm>
            <a:off x="1310983" y="2462624"/>
            <a:ext cx="2071408"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HTML</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CSS</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Bootstrap</a:t>
            </a: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JavaScript</a:t>
            </a:r>
          </a:p>
        </p:txBody>
      </p:sp>
      <p:sp>
        <p:nvSpPr>
          <p:cNvPr id="18" name="TextBox 17">
            <a:extLst>
              <a:ext uri="{FF2B5EF4-FFF2-40B4-BE49-F238E27FC236}">
                <a16:creationId xmlns:a16="http://schemas.microsoft.com/office/drawing/2014/main" id="{9DDE72B1-A226-488A-98A8-1A975C85D4B7}"/>
              </a:ext>
            </a:extLst>
          </p:cNvPr>
          <p:cNvSpPr txBox="1"/>
          <p:nvPr/>
        </p:nvSpPr>
        <p:spPr>
          <a:xfrm>
            <a:off x="878888" y="3676834"/>
            <a:ext cx="2503503" cy="461665"/>
          </a:xfrm>
          <a:prstGeom prst="rect">
            <a:avLst/>
          </a:prstGeom>
          <a:noFill/>
        </p:spPr>
        <p:txBody>
          <a:bodyPr wrap="square" rtlCol="0">
            <a:spAutoFit/>
          </a:bodyPr>
          <a:lstStyle/>
          <a:p>
            <a:r>
              <a:rPr lang="en-IN" sz="2400" b="1" dirty="0"/>
              <a:t>Backend :</a:t>
            </a:r>
          </a:p>
        </p:txBody>
      </p:sp>
      <p:sp>
        <p:nvSpPr>
          <p:cNvPr id="20" name="TextBox 19">
            <a:extLst>
              <a:ext uri="{FF2B5EF4-FFF2-40B4-BE49-F238E27FC236}">
                <a16:creationId xmlns:a16="http://schemas.microsoft.com/office/drawing/2014/main" id="{BBCBF3FF-0457-485F-A2DB-E10ACFA8F7C4}"/>
              </a:ext>
            </a:extLst>
          </p:cNvPr>
          <p:cNvSpPr txBox="1"/>
          <p:nvPr/>
        </p:nvSpPr>
        <p:spPr>
          <a:xfrm>
            <a:off x="1310983" y="4174906"/>
            <a:ext cx="2071408"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Python</a:t>
            </a:r>
          </a:p>
          <a:p>
            <a:pPr marL="285750" indent="-285750">
              <a:buFont typeface="Arial" panose="020B0604020202020204" pitchFamily="34" charset="0"/>
              <a:buChar char="•"/>
            </a:pPr>
            <a:r>
              <a:rPr lang="en-IN" sz="1600" dirty="0" err="1">
                <a:latin typeface="Arial" panose="020B0604020202020204" pitchFamily="34" charset="0"/>
                <a:cs typeface="Arial" panose="020B0604020202020204" pitchFamily="34" charset="0"/>
              </a:rPr>
              <a:t>Postgre</a:t>
            </a:r>
            <a:r>
              <a:rPr lang="en-IN" sz="1600" dirty="0">
                <a:latin typeface="Arial" panose="020B0604020202020204" pitchFamily="34" charset="0"/>
                <a:cs typeface="Arial" panose="020B0604020202020204" pitchFamily="34" charset="0"/>
              </a:rPr>
              <a:t> SQL</a:t>
            </a:r>
          </a:p>
        </p:txBody>
      </p:sp>
      <p:sp>
        <p:nvSpPr>
          <p:cNvPr id="21" name="TextBox 20">
            <a:extLst>
              <a:ext uri="{FF2B5EF4-FFF2-40B4-BE49-F238E27FC236}">
                <a16:creationId xmlns:a16="http://schemas.microsoft.com/office/drawing/2014/main" id="{6E00ED1A-434F-4768-8A1D-488BA465F63F}"/>
              </a:ext>
            </a:extLst>
          </p:cNvPr>
          <p:cNvSpPr txBox="1"/>
          <p:nvPr/>
        </p:nvSpPr>
        <p:spPr>
          <a:xfrm>
            <a:off x="878889" y="4793059"/>
            <a:ext cx="2951239" cy="830997"/>
          </a:xfrm>
          <a:prstGeom prst="rect">
            <a:avLst/>
          </a:prstGeom>
          <a:noFill/>
        </p:spPr>
        <p:txBody>
          <a:bodyPr wrap="square" rtlCol="0">
            <a:spAutoFit/>
          </a:bodyPr>
          <a:lstStyle/>
          <a:p>
            <a:r>
              <a:rPr lang="en-IN" sz="2400" b="1" dirty="0"/>
              <a:t>Framework :</a:t>
            </a:r>
          </a:p>
          <a:p>
            <a:endParaRPr lang="en-IN" sz="2400" b="1" dirty="0"/>
          </a:p>
        </p:txBody>
      </p:sp>
      <p:sp>
        <p:nvSpPr>
          <p:cNvPr id="22" name="TextBox 21">
            <a:extLst>
              <a:ext uri="{FF2B5EF4-FFF2-40B4-BE49-F238E27FC236}">
                <a16:creationId xmlns:a16="http://schemas.microsoft.com/office/drawing/2014/main" id="{1A1F463A-ED5C-4660-8D42-4C7652DD0AFA}"/>
              </a:ext>
            </a:extLst>
          </p:cNvPr>
          <p:cNvSpPr txBox="1"/>
          <p:nvPr/>
        </p:nvSpPr>
        <p:spPr>
          <a:xfrm>
            <a:off x="1310983" y="5331668"/>
            <a:ext cx="2071408"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Django</a:t>
            </a:r>
          </a:p>
        </p:txBody>
      </p:sp>
    </p:spTree>
    <p:extLst>
      <p:ext uri="{BB962C8B-B14F-4D97-AF65-F5344CB8AC3E}">
        <p14:creationId xmlns:p14="http://schemas.microsoft.com/office/powerpoint/2010/main" val="20284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SEQUENCE DIAGRAM</a:t>
            </a:r>
          </a:p>
        </p:txBody>
      </p:sp>
      <p:pic>
        <p:nvPicPr>
          <p:cNvPr id="6" name="Picture 5">
            <a:extLst>
              <a:ext uri="{FF2B5EF4-FFF2-40B4-BE49-F238E27FC236}">
                <a16:creationId xmlns:a16="http://schemas.microsoft.com/office/drawing/2014/main" id="{F7CCCAF3-C1F2-41E9-9AEF-07D5BA487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23" y="1497292"/>
            <a:ext cx="11254154" cy="5218468"/>
          </a:xfrm>
          <a:prstGeom prst="rect">
            <a:avLst/>
          </a:prstGeom>
        </p:spPr>
      </p:pic>
    </p:spTree>
    <p:extLst>
      <p:ext uri="{BB962C8B-B14F-4D97-AF65-F5344CB8AC3E}">
        <p14:creationId xmlns:p14="http://schemas.microsoft.com/office/powerpoint/2010/main" val="3195308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460</TotalTime>
  <Words>848</Words>
  <Application>Microsoft Office PowerPoint</Application>
  <PresentationFormat>Widescreen</PresentationFormat>
  <Paragraphs>108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PowerPoint Presentation</vt:lpstr>
      <vt:lpstr>Problem Statement</vt:lpstr>
      <vt:lpstr>Problem Statement</vt:lpstr>
      <vt:lpstr>Problem Statement</vt:lpstr>
      <vt:lpstr>Problem Statement</vt:lpstr>
      <vt:lpstr>Problem Statement</vt:lpstr>
      <vt:lpstr>Problem Statement</vt:lpstr>
      <vt:lpstr>Problem Statement</vt:lpstr>
      <vt:lpstr>Problem Statement</vt:lpstr>
      <vt:lpstr>Problem Statement</vt:lpstr>
      <vt:lpstr>Problem Statement</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Problem Statement</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19-737-127_ANURAG SAHU</dc:creator>
  <cp:lastModifiedBy>Shailendhar Bolishetti</cp:lastModifiedBy>
  <cp:revision>9</cp:revision>
  <dcterms:created xsi:type="dcterms:W3CDTF">2021-10-08T13:46:27Z</dcterms:created>
  <dcterms:modified xsi:type="dcterms:W3CDTF">2022-05-28T01:58:28Z</dcterms:modified>
</cp:coreProperties>
</file>